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85" r:id="rId3"/>
    <p:sldId id="284" r:id="rId4"/>
    <p:sldId id="274" r:id="rId5"/>
    <p:sldId id="275" r:id="rId6"/>
    <p:sldId id="276" r:id="rId7"/>
    <p:sldId id="283" r:id="rId8"/>
    <p:sldId id="282" r:id="rId9"/>
    <p:sldId id="279" r:id="rId10"/>
    <p:sldId id="281" r:id="rId11"/>
    <p:sldId id="261" r:id="rId12"/>
    <p:sldId id="277" r:id="rId13"/>
  </p:sldIdLst>
  <p:sldSz cx="12192000" cy="6858000"/>
  <p:notesSz cx="6858000" cy="9144000"/>
  <p:embeddedFontLst>
    <p:embeddedFont>
      <p:font typeface="Barlow" panose="00000500000000000000" pitchFamily="2" charset="0"/>
      <p:regular r:id="rId16"/>
      <p:bold r:id="rId17"/>
      <p:italic r:id="rId18"/>
      <p:boldItalic r:id="rId19"/>
    </p:embeddedFont>
    <p:embeddedFont>
      <p:font typeface="Barlow Black" panose="00000A00000000000000" pitchFamily="2" charset="0"/>
      <p:bold r:id="rId20"/>
      <p:boldItalic r:id="rId21"/>
    </p:embeddedFont>
    <p:embeddedFont>
      <p:font typeface="Barlow Bold" panose="00000800000000000000" pitchFamily="2" charset="0"/>
      <p:bold r:id="rId22"/>
    </p:embeddedFont>
    <p:embeddedFont>
      <p:font typeface="Barlow Light" panose="00000400000000000000" pitchFamily="2" charset="0"/>
      <p:regular r:id="rId23"/>
      <p:italic r:id="rId2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74" autoAdjust="0"/>
  </p:normalViewPr>
  <p:slideViewPr>
    <p:cSldViewPr snapToGrid="0">
      <p:cViewPr>
        <p:scale>
          <a:sx n="75" d="100"/>
          <a:sy n="75" d="100"/>
        </p:scale>
        <p:origin x="979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404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1E1C536-364F-4A5B-939F-A350E50BB0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AT">
                <a:latin typeface="Barlow Light" panose="00000400000000000000" pitchFamily="2" charset="0"/>
              </a:rPr>
              <a:t>SPORTUNION</a:t>
            </a:r>
            <a:endParaRPr lang="de-AT" dirty="0">
              <a:latin typeface="Barlow Light" panose="00000400000000000000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93FEDC-5062-4B7F-B1DC-6BDDB6F788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AD08F-EE6B-49D8-86FF-3F47CD6CA4E8}" type="datetimeFigureOut">
              <a:rPr lang="de-AT" smtClean="0">
                <a:latin typeface="Barlow Light" panose="00000400000000000000" pitchFamily="2" charset="0"/>
              </a:rPr>
              <a:t>15.11.2021</a:t>
            </a:fld>
            <a:endParaRPr lang="de-AT" dirty="0">
              <a:latin typeface="Barlow Light" panose="00000400000000000000" pitchFamily="2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C8AC4E-C38C-4B17-A048-F466D1A81E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>
              <a:latin typeface="Barlow Light" panose="00000400000000000000" pitchFamily="2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DACA56-0238-4C2F-BF88-56518AE62E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61C80-D13B-4BF9-A8AE-1CEE72DA08FA}" type="slidenum">
              <a:rPr lang="de-AT" smtClean="0">
                <a:latin typeface="Barlow Light" panose="00000400000000000000" pitchFamily="2" charset="0"/>
              </a:rPr>
              <a:t>‹Nr.›</a:t>
            </a:fld>
            <a:endParaRPr lang="de-AT" dirty="0">
              <a:latin typeface="Barlow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8462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arlow Light" panose="00000400000000000000" pitchFamily="2" charset="0"/>
              </a:defRPr>
            </a:lvl1pPr>
          </a:lstStyle>
          <a:p>
            <a:r>
              <a:rPr lang="de-AT"/>
              <a:t>SPORTUNION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arlow Light" panose="00000400000000000000" pitchFamily="2" charset="0"/>
              </a:defRPr>
            </a:lvl1pPr>
          </a:lstStyle>
          <a:p>
            <a:fld id="{567D200F-96B1-44CD-84A4-954376DE6335}" type="datetimeFigureOut">
              <a:rPr lang="de-AT" smtClean="0"/>
              <a:pPr/>
              <a:t>15.11.2021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arlow Light" panose="00000400000000000000" pitchFamily="2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arlow Light" panose="00000400000000000000" pitchFamily="2" charset="0"/>
              </a:defRPr>
            </a:lvl1pPr>
          </a:lstStyle>
          <a:p>
            <a:fld id="{BB4CDAC4-ABA8-4F5D-81A7-700533A2ABB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378509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Barlow Light" panose="000004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arlow Light" panose="000004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arlow Light" panose="000004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arlow Light" panose="000004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arlow Light" panose="000004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>
            <a:extLst>
              <a:ext uri="{FF2B5EF4-FFF2-40B4-BE49-F238E27FC236}">
                <a16:creationId xmlns:a16="http://schemas.microsoft.com/office/drawing/2014/main" id="{39B3B1B3-374C-406A-9871-AE4B7374C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"/>
            <a:ext cx="12192000" cy="685744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AC40DC9-0740-4A35-92A2-9CAB5C60E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440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AD50A67D-5D5D-4888-A378-FC2C64DAD3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240" y="5602147"/>
            <a:ext cx="11175520" cy="753923"/>
          </a:xfrm>
        </p:spPr>
        <p:txBody>
          <a:bodyPr anchor="ctr"/>
          <a:lstStyle>
            <a:lvl1pPr marL="0" indent="0" algn="ctr">
              <a:buNone/>
              <a:defRPr sz="2400" b="1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optional einfügen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53F23E-40BC-47E2-AC1B-D37D3F16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63191"/>
            <a:ext cx="4114800" cy="365125"/>
          </a:xfrm>
        </p:spPr>
        <p:txBody>
          <a:bodyPr/>
          <a:lstStyle>
            <a:lvl1pPr algn="ctr">
              <a:defRPr b="0"/>
            </a:lvl1pPr>
          </a:lstStyle>
          <a:p>
            <a:fld id="{CFCF4000-BE42-4C9F-A843-04F4A0CE2C47}" type="datetime1">
              <a:rPr lang="de-DE" smtClean="0"/>
              <a:t>15.11.2021</a:t>
            </a:fld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DE1E2F-A89D-4C05-90C3-70BC67EA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1C408B46-4B12-4A7A-ABF7-520F4F474F68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27CA2EE2-9A48-4969-96C0-7AD0D2825E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6525"/>
            <a:ext cx="2743200" cy="1012187"/>
          </a:xfrm>
          <a:prstGeom prst="rect">
            <a:avLst/>
          </a:prstGeom>
        </p:spPr>
      </p:pic>
      <p:sp>
        <p:nvSpPr>
          <p:cNvPr id="26" name="Titel 25">
            <a:extLst>
              <a:ext uri="{FF2B5EF4-FFF2-40B4-BE49-F238E27FC236}">
                <a16:creationId xmlns:a16="http://schemas.microsoft.com/office/drawing/2014/main" id="{67BFC2D6-9813-4123-A8C5-730D14F09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52186" y="2737892"/>
            <a:ext cx="8402256" cy="99841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r">
              <a:lnSpc>
                <a:spcPct val="100000"/>
              </a:lnSpc>
              <a:defRPr sz="4500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de-DE" dirty="0"/>
              <a:t> Power Point</a:t>
            </a:r>
            <a:endParaRPr lang="de-AT" dirty="0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D99E191F-0784-4493-934B-B8CB7135B9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2200" y="3842901"/>
            <a:ext cx="6914909" cy="9994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4500" b="1" cap="all" baseline="0">
                <a:solidFill>
                  <a:schemeClr val="accent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de-DE" dirty="0"/>
              <a:t>Folienmaster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9865C5-E703-4368-B3AE-6AD43A65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884" y="6356350"/>
            <a:ext cx="3512916" cy="371826"/>
          </a:xfrm>
        </p:spPr>
        <p:txBody>
          <a:bodyPr/>
          <a:lstStyle>
            <a:lvl1pPr>
              <a:defRPr/>
            </a:lvl1pPr>
          </a:lstStyle>
          <a:p>
            <a:pPr algn="l"/>
            <a:r>
              <a:rPr lang="de-AT" dirty="0"/>
              <a:t>www.sportunion.at</a:t>
            </a: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C2D5ABD5-0D4A-4411-A36D-5C13585A12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556" y="6356350"/>
            <a:ext cx="2168324" cy="400254"/>
          </a:xfrm>
          <a:prstGeom prst="rect">
            <a:avLst/>
          </a:prstGeom>
        </p:spPr>
      </p:pic>
      <p:sp>
        <p:nvSpPr>
          <p:cNvPr id="13" name="Rechteck: obere Ecken abgerundet 12">
            <a:extLst>
              <a:ext uri="{FF2B5EF4-FFF2-40B4-BE49-F238E27FC236}">
                <a16:creationId xmlns:a16="http://schemas.microsoft.com/office/drawing/2014/main" id="{5E36641B-9A9E-4158-8E4F-71C72DA6EBFE}"/>
              </a:ext>
            </a:extLst>
          </p:cNvPr>
          <p:cNvSpPr/>
          <p:nvPr userDrawn="1"/>
        </p:nvSpPr>
        <p:spPr>
          <a:xfrm rot="5400000">
            <a:off x="188595" y="6278883"/>
            <a:ext cx="154306" cy="531495"/>
          </a:xfrm>
          <a:prstGeom prst="round2SameRect">
            <a:avLst>
              <a:gd name="adj1" fmla="val 48795"/>
              <a:gd name="adj2" fmla="val 0"/>
            </a:avLst>
          </a:prstGeom>
          <a:gradFill flip="none" rotWithShape="0">
            <a:gsLst>
              <a:gs pos="100000">
                <a:schemeClr val="accent1">
                  <a:lumMod val="100000"/>
                  <a:lumOff val="0"/>
                </a:schemeClr>
              </a:gs>
              <a:gs pos="0">
                <a:schemeClr val="accent2">
                  <a:lumMod val="100000"/>
                  <a:lumOff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888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E882E1-02F5-4E29-80D4-82B756A0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3AA3874-0562-4AD9-880D-B7FA0E89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4195-A0CF-4627-A69A-F71F82C62B04}" type="datetime1">
              <a:rPr lang="de-DE" smtClean="0"/>
              <a:t>15.11.2021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B4F0D6-5B62-43DA-8361-F58774E20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BAF455-49C9-4AC0-BEDA-4A8E7B8D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187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E882E1-02F5-4E29-80D4-82B756A0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3AA3874-0562-4AD9-880D-B7FA0E89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4195-A0CF-4627-A69A-F71F82C62B04}" type="datetime1">
              <a:rPr lang="de-DE" smtClean="0"/>
              <a:t>15.11.2021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B4F0D6-5B62-43DA-8361-F58774E20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BAF455-49C9-4AC0-BEDA-4A8E7B8D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60835FC-E638-413E-AA47-A876A8EF95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90912" y="2324100"/>
            <a:ext cx="7332955" cy="3354388"/>
          </a:xfrm>
          <a:prstGeom prst="roundRect">
            <a:avLst>
              <a:gd name="adj" fmla="val 50000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AT" dirty="0"/>
              <a:t>Bild einfügen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0A34F11-2672-4242-871C-2C90BD1D9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675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0172410-37E3-4CC4-B97D-DC309AEF6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22D9-3FAE-4B51-9C64-73B2F0D8460D}" type="datetime1">
              <a:rPr lang="de-DE" smtClean="0"/>
              <a:t>15.11.2021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E46CDA-E179-4B26-8C15-C1DFE43B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4751AF-7E53-4E10-BBFA-D325661EA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9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E31F49F3-E907-4323-A26C-57CA2B67B7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"/>
            <a:ext cx="12192000" cy="685744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DCBF562-8E42-47E6-8969-A3C8623298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5"/>
            <a:ext cx="12192000" cy="6857440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AD50A67D-5D5D-4888-A378-FC2C64DAD3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391148"/>
            <a:ext cx="10515600" cy="1831902"/>
          </a:xfrm>
        </p:spPr>
        <p:txBody>
          <a:bodyPr anchor="t"/>
          <a:lstStyle>
            <a:lvl1pPr marL="0" indent="0" algn="ctr">
              <a:buNone/>
              <a:defRPr sz="2400" b="1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Zusatztext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53F23E-40BC-47E2-AC1B-D37D3F16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63191"/>
            <a:ext cx="4114800" cy="365125"/>
          </a:xfrm>
        </p:spPr>
        <p:txBody>
          <a:bodyPr/>
          <a:lstStyle>
            <a:lvl1pPr algn="ctr">
              <a:defRPr b="0"/>
            </a:lvl1pPr>
          </a:lstStyle>
          <a:p>
            <a:fld id="{CFCF4000-BE42-4C9F-A843-04F4A0CE2C47}" type="datetime1">
              <a:rPr lang="de-DE" smtClean="0"/>
              <a:t>15.11.2021</a:t>
            </a:fld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DE1E2F-A89D-4C05-90C3-70BC67EA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1C408B46-4B12-4A7A-ABF7-520F4F474F68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9865C5-E703-4368-B3AE-6AD43A65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884" y="6356350"/>
            <a:ext cx="3512916" cy="371826"/>
          </a:xfrm>
        </p:spPr>
        <p:txBody>
          <a:bodyPr/>
          <a:lstStyle>
            <a:lvl1pPr>
              <a:defRPr/>
            </a:lvl1pPr>
          </a:lstStyle>
          <a:p>
            <a:pPr algn="l"/>
            <a:r>
              <a:rPr lang="de-AT" dirty="0"/>
              <a:t>www.sportunion.at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27CA2EE2-9A48-4969-96C0-7AD0D2825E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53697"/>
            <a:ext cx="2743200" cy="1012187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2FBDE2ED-A15D-4CCD-92F4-41EBDBF4E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40872"/>
            <a:ext cx="10515600" cy="700351"/>
          </a:xfrm>
        </p:spPr>
        <p:txBody>
          <a:bodyPr anchor="b"/>
          <a:lstStyle>
            <a:lvl1pPr algn="ctr">
              <a:defRPr cap="all" baseline="0"/>
            </a:lvl1pPr>
          </a:lstStyle>
          <a:p>
            <a:r>
              <a:rPr lang="de-DE" dirty="0"/>
              <a:t>Vielen Dank!</a:t>
            </a:r>
            <a:endParaRPr lang="de-AT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2090E62-6FCB-4A2E-AAC9-3791A8C755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556" y="6356350"/>
            <a:ext cx="2168324" cy="400254"/>
          </a:xfrm>
          <a:prstGeom prst="rect">
            <a:avLst/>
          </a:prstGeom>
        </p:spPr>
      </p:pic>
      <p:sp>
        <p:nvSpPr>
          <p:cNvPr id="14" name="Rechteck: obere Ecken abgerundet 13">
            <a:extLst>
              <a:ext uri="{FF2B5EF4-FFF2-40B4-BE49-F238E27FC236}">
                <a16:creationId xmlns:a16="http://schemas.microsoft.com/office/drawing/2014/main" id="{D05E6E44-5DF8-4F11-9686-1A032335B8D2}"/>
              </a:ext>
            </a:extLst>
          </p:cNvPr>
          <p:cNvSpPr/>
          <p:nvPr userDrawn="1"/>
        </p:nvSpPr>
        <p:spPr>
          <a:xfrm rot="5400000">
            <a:off x="188595" y="6278883"/>
            <a:ext cx="154306" cy="531495"/>
          </a:xfrm>
          <a:prstGeom prst="round2SameRect">
            <a:avLst>
              <a:gd name="adj1" fmla="val 48795"/>
              <a:gd name="adj2" fmla="val 0"/>
            </a:avLst>
          </a:prstGeom>
          <a:gradFill flip="none" rotWithShape="0">
            <a:gsLst>
              <a:gs pos="100000">
                <a:schemeClr val="accent1">
                  <a:lumMod val="100000"/>
                  <a:lumOff val="0"/>
                </a:schemeClr>
              </a:gs>
              <a:gs pos="0">
                <a:schemeClr val="accent2">
                  <a:lumMod val="100000"/>
                  <a:lumOff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605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23468-75EA-46D9-8272-08765FFA8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4B2A6A-3D43-4030-A1ED-077B31D4B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9748"/>
            <a:ext cx="10515600" cy="45472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276608-A3A0-4234-BC93-BCE82E3D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3DB3-3706-48B7-9806-4944EB33EE8B}" type="datetime1">
              <a:rPr lang="de-DE" smtClean="0"/>
              <a:t>15.11.2021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F1B449-7B65-4811-80F9-C5C30492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89AD21-6C56-4BB8-8929-F633B1BA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993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te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23468-75EA-46D9-8272-08765FFA8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4B2A6A-3D43-4030-A1ED-077B31D4B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4629"/>
            <a:ext cx="10515600" cy="4522334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ClrTx/>
              <a:buFont typeface="+mj-lt"/>
              <a:buAutoNum type="alphaLcPeriod"/>
              <a:defRPr/>
            </a:lvl2pPr>
            <a:lvl3pPr marL="1428750" indent="-514350">
              <a:buFont typeface="+mj-lt"/>
              <a:buAutoNum type="romanLcPeriod"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276608-A3A0-4234-BC93-BCE82E3D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3DB3-3706-48B7-9806-4944EB33EE8B}" type="datetime1">
              <a:rPr lang="de-DE" smtClean="0"/>
              <a:t>15.11.2021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F1B449-7B65-4811-80F9-C5C30492A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89AD21-6C56-4BB8-8929-F633B1BA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909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>
            <a:extLst>
              <a:ext uri="{FF2B5EF4-FFF2-40B4-BE49-F238E27FC236}">
                <a16:creationId xmlns:a16="http://schemas.microsoft.com/office/drawing/2014/main" id="{39B3B1B3-374C-406A-9871-AE4B7374C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"/>
            <a:ext cx="12192000" cy="685744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76049FD-AC0B-470A-A409-1AE283220E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440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AD50A67D-5D5D-4888-A378-FC2C64DAD3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8240" y="5770880"/>
            <a:ext cx="11175520" cy="585190"/>
          </a:xfrm>
        </p:spPr>
        <p:txBody>
          <a:bodyPr anchor="ctr"/>
          <a:lstStyle>
            <a:lvl1pPr marL="0" indent="0" algn="ctr">
              <a:buNone/>
              <a:defRPr sz="2400" b="1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optional einfügen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53F23E-40BC-47E2-AC1B-D37D3F16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600" y="6363191"/>
            <a:ext cx="4114800" cy="365125"/>
          </a:xfrm>
        </p:spPr>
        <p:txBody>
          <a:bodyPr/>
          <a:lstStyle>
            <a:lvl1pPr algn="ctr">
              <a:defRPr b="0"/>
            </a:lvl1pPr>
          </a:lstStyle>
          <a:p>
            <a:fld id="{CFCF4000-BE42-4C9F-A843-04F4A0CE2C47}" type="datetime1">
              <a:rPr lang="de-DE" smtClean="0"/>
              <a:t>15.11.2021</a:t>
            </a:fld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DE1E2F-A89D-4C05-90C3-70BC67EA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1C408B46-4B12-4A7A-ABF7-520F4F474F68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27CA2EE2-9A48-4969-96C0-7AD0D2825E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6525"/>
            <a:ext cx="2743200" cy="1012187"/>
          </a:xfrm>
          <a:prstGeom prst="rect">
            <a:avLst/>
          </a:prstGeom>
        </p:spPr>
      </p:pic>
      <p:sp>
        <p:nvSpPr>
          <p:cNvPr id="26" name="Titel 25">
            <a:extLst>
              <a:ext uri="{FF2B5EF4-FFF2-40B4-BE49-F238E27FC236}">
                <a16:creationId xmlns:a16="http://schemas.microsoft.com/office/drawing/2014/main" id="{67BFC2D6-9813-4123-A8C5-730D14F09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52186" y="2737892"/>
            <a:ext cx="8402256" cy="99841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r">
              <a:lnSpc>
                <a:spcPct val="100000"/>
              </a:lnSpc>
              <a:defRPr sz="4500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de-DE" dirty="0"/>
              <a:t> </a:t>
            </a:r>
            <a:r>
              <a:rPr lang="de-DE" dirty="0" err="1"/>
              <a:t>TiTel</a:t>
            </a:r>
            <a:r>
              <a:rPr lang="de-DE" dirty="0"/>
              <a:t>-master 2</a:t>
            </a:r>
            <a:endParaRPr lang="de-AT" dirty="0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D99E191F-0784-4493-934B-B8CB7135B9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2200" y="3842901"/>
            <a:ext cx="6914909" cy="9994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4500" b="1" cap="all" baseline="0">
                <a:solidFill>
                  <a:schemeClr val="accent2"/>
                </a:solidFill>
                <a:latin typeface="Barlow" panose="00000500000000000000" pitchFamily="2" charset="0"/>
              </a:defRPr>
            </a:lvl1pPr>
          </a:lstStyle>
          <a:p>
            <a:pPr lvl="0"/>
            <a:r>
              <a:rPr lang="de-DE" dirty="0"/>
              <a:t>Für </a:t>
            </a:r>
            <a:r>
              <a:rPr lang="de-DE" dirty="0" err="1"/>
              <a:t>FotOFüllung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9865C5-E703-4368-B3AE-6AD43A655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884" y="6356350"/>
            <a:ext cx="3512916" cy="371826"/>
          </a:xfrm>
        </p:spPr>
        <p:txBody>
          <a:bodyPr/>
          <a:lstStyle>
            <a:lvl1pPr>
              <a:defRPr/>
            </a:lvl1pPr>
          </a:lstStyle>
          <a:p>
            <a:pPr algn="l"/>
            <a:r>
              <a:rPr lang="de-AT" dirty="0"/>
              <a:t>www.sportunion.at</a:t>
            </a:r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C2D5ABD5-0D4A-4411-A36D-5C13585A12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556" y="6356350"/>
            <a:ext cx="2168324" cy="400254"/>
          </a:xfrm>
          <a:prstGeom prst="rect">
            <a:avLst/>
          </a:prstGeom>
        </p:spPr>
      </p:pic>
      <p:sp>
        <p:nvSpPr>
          <p:cNvPr id="13" name="Rechteck: obere Ecken abgerundet 12">
            <a:extLst>
              <a:ext uri="{FF2B5EF4-FFF2-40B4-BE49-F238E27FC236}">
                <a16:creationId xmlns:a16="http://schemas.microsoft.com/office/drawing/2014/main" id="{F40C66F1-B2ED-4AED-BB59-A08145843602}"/>
              </a:ext>
            </a:extLst>
          </p:cNvPr>
          <p:cNvSpPr/>
          <p:nvPr userDrawn="1"/>
        </p:nvSpPr>
        <p:spPr>
          <a:xfrm rot="5400000">
            <a:off x="188595" y="6278883"/>
            <a:ext cx="154306" cy="531495"/>
          </a:xfrm>
          <a:prstGeom prst="round2SameRect">
            <a:avLst>
              <a:gd name="adj1" fmla="val 48795"/>
              <a:gd name="adj2" fmla="val 0"/>
            </a:avLst>
          </a:prstGeom>
          <a:gradFill flip="none" rotWithShape="0">
            <a:gsLst>
              <a:gs pos="100000">
                <a:schemeClr val="accent1">
                  <a:lumMod val="100000"/>
                  <a:lumOff val="0"/>
                </a:schemeClr>
              </a:gs>
              <a:gs pos="0">
                <a:schemeClr val="accent2">
                  <a:lumMod val="100000"/>
                  <a:lumOff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29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B137C98-5392-443C-A783-FD6332DD71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560"/>
            <a:ext cx="12192000" cy="685744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925BDDC-E280-4480-8AF2-02E9D5C687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"/>
            <a:ext cx="12192000" cy="685744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602E07F-8105-408F-90A5-84BBAEB5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630316"/>
            <a:ext cx="10515600" cy="202410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Zwischenüberschrift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A26609-B388-4BEF-BBFD-0E6DDE8C7A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54425"/>
            <a:ext cx="10515600" cy="154915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Optional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08299D-94F3-46BD-8330-B12F6994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4A6A-C008-40EB-9988-0B54BA1BA401}" type="datetime1">
              <a:rPr lang="de-DE" smtClean="0"/>
              <a:t>15.11.2021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6B9BFC-EF39-4C84-B875-DD3CE76F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A41998F-5C3C-4FDF-8A0C-A35EB11882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40" y="88780"/>
            <a:ext cx="1754080" cy="647221"/>
          </a:xfrm>
          <a:prstGeom prst="rect">
            <a:avLst/>
          </a:prstGeom>
        </p:spPr>
      </p:pic>
      <p:sp>
        <p:nvSpPr>
          <p:cNvPr id="12" name="AutoShape 15">
            <a:extLst>
              <a:ext uri="{FF2B5EF4-FFF2-40B4-BE49-F238E27FC236}">
                <a16:creationId xmlns:a16="http://schemas.microsoft.com/office/drawing/2014/main" id="{7D591D34-330C-47EF-8C2B-3C5698CD76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28854" y="6400799"/>
            <a:ext cx="863146" cy="27622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19956"/>
              <a:gd name="connsiteY0" fmla="*/ 0 h 21600"/>
              <a:gd name="connsiteX1" fmla="*/ 18125 w 19956"/>
              <a:gd name="connsiteY1" fmla="*/ 0 h 21600"/>
              <a:gd name="connsiteX2" fmla="*/ 18125 w 19956"/>
              <a:gd name="connsiteY2" fmla="*/ 21600 h 21600"/>
              <a:gd name="connsiteX3" fmla="*/ 3475 w 19956"/>
              <a:gd name="connsiteY3" fmla="*/ 21600 h 21600"/>
              <a:gd name="connsiteX4" fmla="*/ 0 w 19956"/>
              <a:gd name="connsiteY4" fmla="*/ 10800 h 21600"/>
              <a:gd name="connsiteX5" fmla="*/ 3475 w 19956"/>
              <a:gd name="connsiteY5" fmla="*/ 0 h 21600"/>
              <a:gd name="connsiteX0" fmla="*/ 3475 w 19956"/>
              <a:gd name="connsiteY0" fmla="*/ 0 h 21600"/>
              <a:gd name="connsiteX1" fmla="*/ 18125 w 19956"/>
              <a:gd name="connsiteY1" fmla="*/ 0 h 21600"/>
              <a:gd name="connsiteX2" fmla="*/ 18125 w 19956"/>
              <a:gd name="connsiteY2" fmla="*/ 21600 h 21600"/>
              <a:gd name="connsiteX3" fmla="*/ 3475 w 19956"/>
              <a:gd name="connsiteY3" fmla="*/ 21600 h 21600"/>
              <a:gd name="connsiteX4" fmla="*/ 0 w 19956"/>
              <a:gd name="connsiteY4" fmla="*/ 10800 h 21600"/>
              <a:gd name="connsiteX5" fmla="*/ 3475 w 19956"/>
              <a:gd name="connsiteY5" fmla="*/ 0 h 21600"/>
              <a:gd name="connsiteX0" fmla="*/ 3475 w 19171"/>
              <a:gd name="connsiteY0" fmla="*/ 0 h 21600"/>
              <a:gd name="connsiteX1" fmla="*/ 18125 w 19171"/>
              <a:gd name="connsiteY1" fmla="*/ 0 h 21600"/>
              <a:gd name="connsiteX2" fmla="*/ 18125 w 19171"/>
              <a:gd name="connsiteY2" fmla="*/ 21600 h 21600"/>
              <a:gd name="connsiteX3" fmla="*/ 3475 w 19171"/>
              <a:gd name="connsiteY3" fmla="*/ 21600 h 21600"/>
              <a:gd name="connsiteX4" fmla="*/ 0 w 19171"/>
              <a:gd name="connsiteY4" fmla="*/ 10800 h 21600"/>
              <a:gd name="connsiteX5" fmla="*/ 3475 w 19171"/>
              <a:gd name="connsiteY5" fmla="*/ 0 h 21600"/>
              <a:gd name="connsiteX0" fmla="*/ 3475 w 18125"/>
              <a:gd name="connsiteY0" fmla="*/ 0 h 21600"/>
              <a:gd name="connsiteX1" fmla="*/ 18125 w 18125"/>
              <a:gd name="connsiteY1" fmla="*/ 0 h 21600"/>
              <a:gd name="connsiteX2" fmla="*/ 18125 w 18125"/>
              <a:gd name="connsiteY2" fmla="*/ 21600 h 21600"/>
              <a:gd name="connsiteX3" fmla="*/ 3475 w 18125"/>
              <a:gd name="connsiteY3" fmla="*/ 21600 h 21600"/>
              <a:gd name="connsiteX4" fmla="*/ 0 w 18125"/>
              <a:gd name="connsiteY4" fmla="*/ 10800 h 21600"/>
              <a:gd name="connsiteX5" fmla="*/ 3475 w 18125"/>
              <a:gd name="connsiteY5" fmla="*/ 0 h 21600"/>
              <a:gd name="connsiteX0" fmla="*/ 3475 w 18135"/>
              <a:gd name="connsiteY0" fmla="*/ 0 h 21600"/>
              <a:gd name="connsiteX1" fmla="*/ 18125 w 18135"/>
              <a:gd name="connsiteY1" fmla="*/ 0 h 21600"/>
              <a:gd name="connsiteX2" fmla="*/ 18125 w 18135"/>
              <a:gd name="connsiteY2" fmla="*/ 21600 h 21600"/>
              <a:gd name="connsiteX3" fmla="*/ 3475 w 18135"/>
              <a:gd name="connsiteY3" fmla="*/ 21600 h 21600"/>
              <a:gd name="connsiteX4" fmla="*/ 0 w 18135"/>
              <a:gd name="connsiteY4" fmla="*/ 10800 h 21600"/>
              <a:gd name="connsiteX5" fmla="*/ 3475 w 18135"/>
              <a:gd name="connsiteY5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5" h="21600">
                <a:moveTo>
                  <a:pt x="3475" y="0"/>
                </a:moveTo>
                <a:lnTo>
                  <a:pt x="18125" y="0"/>
                </a:lnTo>
                <a:cubicBezTo>
                  <a:pt x="18093" y="13351"/>
                  <a:pt x="18160" y="12041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lumMod val="100000"/>
                  <a:lumOff val="0"/>
                </a:schemeClr>
              </a:gs>
              <a:gs pos="100000">
                <a:schemeClr val="accent2">
                  <a:lumMod val="100000"/>
                  <a:lumOff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90000" rIns="0" bIns="0" anchor="ctr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de-AT" sz="1050" dirty="0">
                <a:effectLst/>
                <a:latin typeface="Barlow Light" panose="00000400000000000000" pitchFamily="2" charset="0"/>
                <a:ea typeface="Barlow" panose="00000500000000000000" pitchFamily="2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622AEEB-E834-434E-B5AF-E3856A6B65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805" y="6356350"/>
            <a:ext cx="2168324" cy="400254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82CA4E-2EBA-4B15-AF19-DEA0A7FC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‹Nr.›</a:t>
            </a:fld>
            <a:endParaRPr lang="de-AT"/>
          </a:p>
        </p:txBody>
      </p:sp>
      <p:sp>
        <p:nvSpPr>
          <p:cNvPr id="14" name="Rechteck: obere Ecken abgerundet 13">
            <a:extLst>
              <a:ext uri="{FF2B5EF4-FFF2-40B4-BE49-F238E27FC236}">
                <a16:creationId xmlns:a16="http://schemas.microsoft.com/office/drawing/2014/main" id="{E2923CA2-C29C-4563-9C10-7B8B89FA37C9}"/>
              </a:ext>
            </a:extLst>
          </p:cNvPr>
          <p:cNvSpPr/>
          <p:nvPr userDrawn="1"/>
        </p:nvSpPr>
        <p:spPr>
          <a:xfrm rot="5400000">
            <a:off x="188595" y="6278883"/>
            <a:ext cx="154306" cy="531495"/>
          </a:xfrm>
          <a:prstGeom prst="round2SameRect">
            <a:avLst>
              <a:gd name="adj1" fmla="val 48795"/>
              <a:gd name="adj2" fmla="val 0"/>
            </a:avLst>
          </a:prstGeom>
          <a:gradFill flip="none" rotWithShape="0">
            <a:gsLst>
              <a:gs pos="100000">
                <a:schemeClr val="accent1">
                  <a:lumMod val="100000"/>
                  <a:lumOff val="0"/>
                </a:schemeClr>
              </a:gs>
              <a:gs pos="0">
                <a:schemeClr val="accent2">
                  <a:lumMod val="100000"/>
                  <a:lumOff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9467818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E62B55A8-01C9-4690-9545-D9CE64C6E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"/>
            <a:ext cx="12192000" cy="685744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925BDDC-E280-4480-8AF2-02E9D5C687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"/>
            <a:ext cx="12192000" cy="685744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08299D-94F3-46BD-8330-B12F6994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4A6A-C008-40EB-9988-0B54BA1BA401}" type="datetime1">
              <a:rPr lang="de-DE" smtClean="0"/>
              <a:t>15.11.2021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6B9BFC-EF39-4C84-B875-DD3CE76F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A41998F-5C3C-4FDF-8A0C-A35EB11882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40" y="88780"/>
            <a:ext cx="1754080" cy="647221"/>
          </a:xfrm>
          <a:prstGeom prst="rect">
            <a:avLst/>
          </a:prstGeom>
        </p:spPr>
      </p:pic>
      <p:sp>
        <p:nvSpPr>
          <p:cNvPr id="12" name="AutoShape 15">
            <a:extLst>
              <a:ext uri="{FF2B5EF4-FFF2-40B4-BE49-F238E27FC236}">
                <a16:creationId xmlns:a16="http://schemas.microsoft.com/office/drawing/2014/main" id="{7D591D34-330C-47EF-8C2B-3C5698CD76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28854" y="6400799"/>
            <a:ext cx="863146" cy="27622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19956"/>
              <a:gd name="connsiteY0" fmla="*/ 0 h 21600"/>
              <a:gd name="connsiteX1" fmla="*/ 18125 w 19956"/>
              <a:gd name="connsiteY1" fmla="*/ 0 h 21600"/>
              <a:gd name="connsiteX2" fmla="*/ 18125 w 19956"/>
              <a:gd name="connsiteY2" fmla="*/ 21600 h 21600"/>
              <a:gd name="connsiteX3" fmla="*/ 3475 w 19956"/>
              <a:gd name="connsiteY3" fmla="*/ 21600 h 21600"/>
              <a:gd name="connsiteX4" fmla="*/ 0 w 19956"/>
              <a:gd name="connsiteY4" fmla="*/ 10800 h 21600"/>
              <a:gd name="connsiteX5" fmla="*/ 3475 w 19956"/>
              <a:gd name="connsiteY5" fmla="*/ 0 h 21600"/>
              <a:gd name="connsiteX0" fmla="*/ 3475 w 19956"/>
              <a:gd name="connsiteY0" fmla="*/ 0 h 21600"/>
              <a:gd name="connsiteX1" fmla="*/ 18125 w 19956"/>
              <a:gd name="connsiteY1" fmla="*/ 0 h 21600"/>
              <a:gd name="connsiteX2" fmla="*/ 18125 w 19956"/>
              <a:gd name="connsiteY2" fmla="*/ 21600 h 21600"/>
              <a:gd name="connsiteX3" fmla="*/ 3475 w 19956"/>
              <a:gd name="connsiteY3" fmla="*/ 21600 h 21600"/>
              <a:gd name="connsiteX4" fmla="*/ 0 w 19956"/>
              <a:gd name="connsiteY4" fmla="*/ 10800 h 21600"/>
              <a:gd name="connsiteX5" fmla="*/ 3475 w 19956"/>
              <a:gd name="connsiteY5" fmla="*/ 0 h 21600"/>
              <a:gd name="connsiteX0" fmla="*/ 3475 w 19171"/>
              <a:gd name="connsiteY0" fmla="*/ 0 h 21600"/>
              <a:gd name="connsiteX1" fmla="*/ 18125 w 19171"/>
              <a:gd name="connsiteY1" fmla="*/ 0 h 21600"/>
              <a:gd name="connsiteX2" fmla="*/ 18125 w 19171"/>
              <a:gd name="connsiteY2" fmla="*/ 21600 h 21600"/>
              <a:gd name="connsiteX3" fmla="*/ 3475 w 19171"/>
              <a:gd name="connsiteY3" fmla="*/ 21600 h 21600"/>
              <a:gd name="connsiteX4" fmla="*/ 0 w 19171"/>
              <a:gd name="connsiteY4" fmla="*/ 10800 h 21600"/>
              <a:gd name="connsiteX5" fmla="*/ 3475 w 19171"/>
              <a:gd name="connsiteY5" fmla="*/ 0 h 21600"/>
              <a:gd name="connsiteX0" fmla="*/ 3475 w 18125"/>
              <a:gd name="connsiteY0" fmla="*/ 0 h 21600"/>
              <a:gd name="connsiteX1" fmla="*/ 18125 w 18125"/>
              <a:gd name="connsiteY1" fmla="*/ 0 h 21600"/>
              <a:gd name="connsiteX2" fmla="*/ 18125 w 18125"/>
              <a:gd name="connsiteY2" fmla="*/ 21600 h 21600"/>
              <a:gd name="connsiteX3" fmla="*/ 3475 w 18125"/>
              <a:gd name="connsiteY3" fmla="*/ 21600 h 21600"/>
              <a:gd name="connsiteX4" fmla="*/ 0 w 18125"/>
              <a:gd name="connsiteY4" fmla="*/ 10800 h 21600"/>
              <a:gd name="connsiteX5" fmla="*/ 3475 w 18125"/>
              <a:gd name="connsiteY5" fmla="*/ 0 h 21600"/>
              <a:gd name="connsiteX0" fmla="*/ 3475 w 18135"/>
              <a:gd name="connsiteY0" fmla="*/ 0 h 21600"/>
              <a:gd name="connsiteX1" fmla="*/ 18125 w 18135"/>
              <a:gd name="connsiteY1" fmla="*/ 0 h 21600"/>
              <a:gd name="connsiteX2" fmla="*/ 18125 w 18135"/>
              <a:gd name="connsiteY2" fmla="*/ 21600 h 21600"/>
              <a:gd name="connsiteX3" fmla="*/ 3475 w 18135"/>
              <a:gd name="connsiteY3" fmla="*/ 21600 h 21600"/>
              <a:gd name="connsiteX4" fmla="*/ 0 w 18135"/>
              <a:gd name="connsiteY4" fmla="*/ 10800 h 21600"/>
              <a:gd name="connsiteX5" fmla="*/ 3475 w 18135"/>
              <a:gd name="connsiteY5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5" h="21600">
                <a:moveTo>
                  <a:pt x="3475" y="0"/>
                </a:moveTo>
                <a:lnTo>
                  <a:pt x="18125" y="0"/>
                </a:lnTo>
                <a:cubicBezTo>
                  <a:pt x="18093" y="13351"/>
                  <a:pt x="18160" y="12041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lumMod val="100000"/>
                  <a:lumOff val="0"/>
                </a:schemeClr>
              </a:gs>
              <a:gs pos="100000">
                <a:schemeClr val="accent2">
                  <a:lumMod val="100000"/>
                  <a:lumOff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90000" rIns="0" bIns="0" anchor="ctr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de-AT" sz="1050" dirty="0">
                <a:effectLst/>
                <a:latin typeface="Barlow Light" panose="00000400000000000000" pitchFamily="2" charset="0"/>
                <a:ea typeface="Barlow" panose="00000500000000000000" pitchFamily="2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622AEEB-E834-434E-B5AF-E3856A6B65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805" y="6356350"/>
            <a:ext cx="2168324" cy="400254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82CA4E-2EBA-4B15-AF19-DEA0A7FC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‹Nr.›</a:t>
            </a:fld>
            <a:endParaRPr lang="de-AT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5B208A05-B26F-4B1A-BF7B-C707CB63EB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630316"/>
            <a:ext cx="10515600" cy="202410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Zwischenüberschrift 2</a:t>
            </a:r>
            <a:endParaRPr lang="de-AT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70ABC752-3ADB-49FA-BC64-39ABB80E3C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54425"/>
            <a:ext cx="10515600" cy="154915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Optional</a:t>
            </a:r>
          </a:p>
        </p:txBody>
      </p:sp>
      <p:sp>
        <p:nvSpPr>
          <p:cNvPr id="16" name="Rechteck: obere Ecken abgerundet 15">
            <a:extLst>
              <a:ext uri="{FF2B5EF4-FFF2-40B4-BE49-F238E27FC236}">
                <a16:creationId xmlns:a16="http://schemas.microsoft.com/office/drawing/2014/main" id="{2D4B870E-A686-4C7A-AC1B-C0C57EA54074}"/>
              </a:ext>
            </a:extLst>
          </p:cNvPr>
          <p:cNvSpPr/>
          <p:nvPr userDrawn="1"/>
        </p:nvSpPr>
        <p:spPr>
          <a:xfrm rot="5400000">
            <a:off x="188595" y="6278883"/>
            <a:ext cx="154306" cy="531495"/>
          </a:xfrm>
          <a:prstGeom prst="round2SameRect">
            <a:avLst>
              <a:gd name="adj1" fmla="val 48795"/>
              <a:gd name="adj2" fmla="val 0"/>
            </a:avLst>
          </a:prstGeom>
          <a:gradFill flip="none" rotWithShape="0">
            <a:gsLst>
              <a:gs pos="100000">
                <a:schemeClr val="accent1">
                  <a:lumMod val="100000"/>
                  <a:lumOff val="0"/>
                </a:schemeClr>
              </a:gs>
              <a:gs pos="0">
                <a:schemeClr val="accent2">
                  <a:lumMod val="100000"/>
                  <a:lumOff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258254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00739D06-C505-43C9-89B3-C2322511D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"/>
            <a:ext cx="12192000" cy="685744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925BDDC-E280-4480-8AF2-02E9D5C687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"/>
            <a:ext cx="12192000" cy="685744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08299D-94F3-46BD-8330-B12F6994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4A6A-C008-40EB-9988-0B54BA1BA401}" type="datetime1">
              <a:rPr lang="de-DE" smtClean="0"/>
              <a:t>15.11.2021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6B9BFC-EF39-4C84-B875-DD3CE76F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A41998F-5C3C-4FDF-8A0C-A35EB11882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40" y="88780"/>
            <a:ext cx="1754080" cy="647221"/>
          </a:xfrm>
          <a:prstGeom prst="rect">
            <a:avLst/>
          </a:prstGeom>
        </p:spPr>
      </p:pic>
      <p:sp>
        <p:nvSpPr>
          <p:cNvPr id="12" name="AutoShape 15">
            <a:extLst>
              <a:ext uri="{FF2B5EF4-FFF2-40B4-BE49-F238E27FC236}">
                <a16:creationId xmlns:a16="http://schemas.microsoft.com/office/drawing/2014/main" id="{7D591D34-330C-47EF-8C2B-3C5698CD76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28854" y="6400799"/>
            <a:ext cx="863146" cy="27622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19956"/>
              <a:gd name="connsiteY0" fmla="*/ 0 h 21600"/>
              <a:gd name="connsiteX1" fmla="*/ 18125 w 19956"/>
              <a:gd name="connsiteY1" fmla="*/ 0 h 21600"/>
              <a:gd name="connsiteX2" fmla="*/ 18125 w 19956"/>
              <a:gd name="connsiteY2" fmla="*/ 21600 h 21600"/>
              <a:gd name="connsiteX3" fmla="*/ 3475 w 19956"/>
              <a:gd name="connsiteY3" fmla="*/ 21600 h 21600"/>
              <a:gd name="connsiteX4" fmla="*/ 0 w 19956"/>
              <a:gd name="connsiteY4" fmla="*/ 10800 h 21600"/>
              <a:gd name="connsiteX5" fmla="*/ 3475 w 19956"/>
              <a:gd name="connsiteY5" fmla="*/ 0 h 21600"/>
              <a:gd name="connsiteX0" fmla="*/ 3475 w 19956"/>
              <a:gd name="connsiteY0" fmla="*/ 0 h 21600"/>
              <a:gd name="connsiteX1" fmla="*/ 18125 w 19956"/>
              <a:gd name="connsiteY1" fmla="*/ 0 h 21600"/>
              <a:gd name="connsiteX2" fmla="*/ 18125 w 19956"/>
              <a:gd name="connsiteY2" fmla="*/ 21600 h 21600"/>
              <a:gd name="connsiteX3" fmla="*/ 3475 w 19956"/>
              <a:gd name="connsiteY3" fmla="*/ 21600 h 21600"/>
              <a:gd name="connsiteX4" fmla="*/ 0 w 19956"/>
              <a:gd name="connsiteY4" fmla="*/ 10800 h 21600"/>
              <a:gd name="connsiteX5" fmla="*/ 3475 w 19956"/>
              <a:gd name="connsiteY5" fmla="*/ 0 h 21600"/>
              <a:gd name="connsiteX0" fmla="*/ 3475 w 19171"/>
              <a:gd name="connsiteY0" fmla="*/ 0 h 21600"/>
              <a:gd name="connsiteX1" fmla="*/ 18125 w 19171"/>
              <a:gd name="connsiteY1" fmla="*/ 0 h 21600"/>
              <a:gd name="connsiteX2" fmla="*/ 18125 w 19171"/>
              <a:gd name="connsiteY2" fmla="*/ 21600 h 21600"/>
              <a:gd name="connsiteX3" fmla="*/ 3475 w 19171"/>
              <a:gd name="connsiteY3" fmla="*/ 21600 h 21600"/>
              <a:gd name="connsiteX4" fmla="*/ 0 w 19171"/>
              <a:gd name="connsiteY4" fmla="*/ 10800 h 21600"/>
              <a:gd name="connsiteX5" fmla="*/ 3475 w 19171"/>
              <a:gd name="connsiteY5" fmla="*/ 0 h 21600"/>
              <a:gd name="connsiteX0" fmla="*/ 3475 w 18125"/>
              <a:gd name="connsiteY0" fmla="*/ 0 h 21600"/>
              <a:gd name="connsiteX1" fmla="*/ 18125 w 18125"/>
              <a:gd name="connsiteY1" fmla="*/ 0 h 21600"/>
              <a:gd name="connsiteX2" fmla="*/ 18125 w 18125"/>
              <a:gd name="connsiteY2" fmla="*/ 21600 h 21600"/>
              <a:gd name="connsiteX3" fmla="*/ 3475 w 18125"/>
              <a:gd name="connsiteY3" fmla="*/ 21600 h 21600"/>
              <a:gd name="connsiteX4" fmla="*/ 0 w 18125"/>
              <a:gd name="connsiteY4" fmla="*/ 10800 h 21600"/>
              <a:gd name="connsiteX5" fmla="*/ 3475 w 18125"/>
              <a:gd name="connsiteY5" fmla="*/ 0 h 21600"/>
              <a:gd name="connsiteX0" fmla="*/ 3475 w 18135"/>
              <a:gd name="connsiteY0" fmla="*/ 0 h 21600"/>
              <a:gd name="connsiteX1" fmla="*/ 18125 w 18135"/>
              <a:gd name="connsiteY1" fmla="*/ 0 h 21600"/>
              <a:gd name="connsiteX2" fmla="*/ 18125 w 18135"/>
              <a:gd name="connsiteY2" fmla="*/ 21600 h 21600"/>
              <a:gd name="connsiteX3" fmla="*/ 3475 w 18135"/>
              <a:gd name="connsiteY3" fmla="*/ 21600 h 21600"/>
              <a:gd name="connsiteX4" fmla="*/ 0 w 18135"/>
              <a:gd name="connsiteY4" fmla="*/ 10800 h 21600"/>
              <a:gd name="connsiteX5" fmla="*/ 3475 w 18135"/>
              <a:gd name="connsiteY5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35" h="21600">
                <a:moveTo>
                  <a:pt x="3475" y="0"/>
                </a:moveTo>
                <a:lnTo>
                  <a:pt x="18125" y="0"/>
                </a:lnTo>
                <a:cubicBezTo>
                  <a:pt x="18093" y="13351"/>
                  <a:pt x="18160" y="12041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lumMod val="100000"/>
                  <a:lumOff val="0"/>
                </a:schemeClr>
              </a:gs>
              <a:gs pos="100000">
                <a:schemeClr val="accent2">
                  <a:lumMod val="100000"/>
                  <a:lumOff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90000" rIns="0" bIns="0" anchor="ctr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de-AT" sz="1050" dirty="0">
                <a:effectLst/>
                <a:latin typeface="Barlow Light" panose="00000400000000000000" pitchFamily="2" charset="0"/>
                <a:ea typeface="Barlow" panose="00000500000000000000" pitchFamily="2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622AEEB-E834-434E-B5AF-E3856A6B65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805" y="6356350"/>
            <a:ext cx="2168324" cy="400254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82CA4E-2EBA-4B15-AF19-DEA0A7FC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‹Nr.›</a:t>
            </a:fld>
            <a:endParaRPr lang="de-AT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5B208A05-B26F-4B1A-BF7B-C707CB63EB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630316"/>
            <a:ext cx="10515600" cy="202410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Zwischenüberschrift 2</a:t>
            </a:r>
            <a:endParaRPr lang="de-AT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70ABC752-3ADB-49FA-BC64-39ABB80E3C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54425"/>
            <a:ext cx="10515600" cy="154915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Optional</a:t>
            </a:r>
          </a:p>
        </p:txBody>
      </p:sp>
      <p:sp>
        <p:nvSpPr>
          <p:cNvPr id="17" name="Rechteck: obere Ecken abgerundet 16">
            <a:extLst>
              <a:ext uri="{FF2B5EF4-FFF2-40B4-BE49-F238E27FC236}">
                <a16:creationId xmlns:a16="http://schemas.microsoft.com/office/drawing/2014/main" id="{7911E8D6-491B-4F97-A42D-7BB9E8D3DFAF}"/>
              </a:ext>
            </a:extLst>
          </p:cNvPr>
          <p:cNvSpPr/>
          <p:nvPr userDrawn="1"/>
        </p:nvSpPr>
        <p:spPr>
          <a:xfrm rot="5400000">
            <a:off x="188595" y="6278883"/>
            <a:ext cx="154306" cy="531495"/>
          </a:xfrm>
          <a:prstGeom prst="round2SameRect">
            <a:avLst>
              <a:gd name="adj1" fmla="val 48795"/>
              <a:gd name="adj2" fmla="val 0"/>
            </a:avLst>
          </a:prstGeom>
          <a:gradFill flip="none" rotWithShape="0">
            <a:gsLst>
              <a:gs pos="100000">
                <a:schemeClr val="accent1">
                  <a:lumMod val="100000"/>
                  <a:lumOff val="0"/>
                </a:schemeClr>
              </a:gs>
              <a:gs pos="0">
                <a:schemeClr val="accent2">
                  <a:lumMod val="100000"/>
                  <a:lumOff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281182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8E6C6-9639-450F-965F-559971E9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4549F6-F646-4AAD-BF95-CA7B0BE67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4D8F4D-D2CC-4F8B-A601-8E66C3110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AB5279-DFCD-4A13-8CE2-7FDEF6A3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DA4E-A341-47D9-BA57-1B81B069821A}" type="datetime1">
              <a:rPr lang="de-DE" smtClean="0"/>
              <a:t>15.11.2021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6414D0-9B59-4E88-9A7D-C14983DB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28809C-E158-451B-A320-EB2AE01A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18CDA8-EE86-4A63-924B-93350E7EC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AC562D-D0E5-41D3-9156-69E34E75C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0871DD4-84BB-4EFB-BD53-1F7C0AE54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02F678A-A9AD-47DC-B4F9-EA7FEC9C4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A596839-90B9-4D19-9B37-ADA2C7664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4AD3-DCAB-45CA-B1B8-F6956D1D791C}" type="datetime1">
              <a:rPr lang="de-DE" smtClean="0"/>
              <a:t>15.11.2021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19709A1-6AAF-466C-83D8-7B81ACD1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DF0EA7-184E-43D3-AD01-FABBCD58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555338B-313E-4A3B-B9F1-F10FE664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30"/>
            <a:ext cx="10515600" cy="116284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9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: obere Ecken abgerundet 13">
            <a:extLst>
              <a:ext uri="{FF2B5EF4-FFF2-40B4-BE49-F238E27FC236}">
                <a16:creationId xmlns:a16="http://schemas.microsoft.com/office/drawing/2014/main" id="{AB75E522-6EAD-4BE6-AFA2-2584019E1CD0}"/>
              </a:ext>
            </a:extLst>
          </p:cNvPr>
          <p:cNvSpPr/>
          <p:nvPr userDrawn="1"/>
        </p:nvSpPr>
        <p:spPr>
          <a:xfrm rot="16200000">
            <a:off x="11622316" y="6107339"/>
            <a:ext cx="276225" cy="863145"/>
          </a:xfrm>
          <a:prstGeom prst="round2SameRect">
            <a:avLst>
              <a:gd name="adj1" fmla="val 48795"/>
              <a:gd name="adj2" fmla="val 0"/>
            </a:avLst>
          </a:prstGeom>
          <a:gradFill flip="none" rotWithShape="0">
            <a:gsLst>
              <a:gs pos="100000">
                <a:schemeClr val="accent1">
                  <a:lumMod val="100000"/>
                  <a:lumOff val="0"/>
                </a:schemeClr>
              </a:gs>
              <a:gs pos="0">
                <a:schemeClr val="accent2">
                  <a:lumMod val="100000"/>
                  <a:lumOff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BDF2839-C091-4FE4-AFBA-D738AF6F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30"/>
            <a:ext cx="10515600" cy="116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45D29C-BF17-4D8C-BA4B-9BDBA43E3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7C668F-5D33-4204-80EF-02CC2C389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56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accent1"/>
                </a:solidFill>
                <a:latin typeface="Barlow" panose="00000500000000000000" pitchFamily="2" charset="0"/>
              </a:defRPr>
            </a:lvl1pPr>
          </a:lstStyle>
          <a:p>
            <a:fld id="{076C2DAB-5C9C-44AD-B2BA-9B60A00F0166}" type="datetime1">
              <a:rPr lang="de-DE" smtClean="0"/>
              <a:pPr/>
              <a:t>15.11.2021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9D44FA-C176-45A7-83BE-03CC11612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accent1"/>
                </a:solidFill>
                <a:latin typeface="Barlow" panose="00000500000000000000" pitchFamily="2" charset="0"/>
              </a:defRPr>
            </a:lvl1pPr>
          </a:lstStyle>
          <a:p>
            <a:pPr algn="l"/>
            <a:r>
              <a:rPr lang="de-AT" dirty="0"/>
              <a:t>www.sportunion.at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26BA53-9E2A-41AE-8CEF-708029ED7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80" y="6356350"/>
            <a:ext cx="594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Barlow" panose="00000500000000000000" pitchFamily="2" charset="0"/>
              </a:defRPr>
            </a:lvl1pPr>
          </a:lstStyle>
          <a:p>
            <a:fld id="{1C408B46-4B12-4A7A-ABF7-520F4F474F68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077CAC5-0FF0-4E40-A6C0-50738FB601E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805" y="6356350"/>
            <a:ext cx="2168324" cy="400254"/>
          </a:xfrm>
          <a:prstGeom prst="rect">
            <a:avLst/>
          </a:prstGeom>
        </p:spPr>
      </p:pic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E50F9BD6-7699-458D-98BE-F4333FD53179}"/>
              </a:ext>
            </a:extLst>
          </p:cNvPr>
          <p:cNvSpPr txBox="1">
            <a:spLocks/>
          </p:cNvSpPr>
          <p:nvPr userDrawn="1"/>
        </p:nvSpPr>
        <p:spPr>
          <a:xfrm>
            <a:off x="3304409" y="6356350"/>
            <a:ext cx="1211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kern="1200">
                <a:solidFill>
                  <a:schemeClr val="accent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dirty="0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4EEABD56-38BD-4D9D-8FE9-09CA9CBFE36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40" y="88780"/>
            <a:ext cx="1754080" cy="647221"/>
          </a:xfrm>
          <a:prstGeom prst="rect">
            <a:avLst/>
          </a:prstGeom>
        </p:spPr>
      </p:pic>
      <p:sp>
        <p:nvSpPr>
          <p:cNvPr id="8" name="Rechteck: obere Ecken abgerundet 7">
            <a:extLst>
              <a:ext uri="{FF2B5EF4-FFF2-40B4-BE49-F238E27FC236}">
                <a16:creationId xmlns:a16="http://schemas.microsoft.com/office/drawing/2014/main" id="{2E7A0188-C3B3-4F11-BED3-CAE811FB1CFF}"/>
              </a:ext>
            </a:extLst>
          </p:cNvPr>
          <p:cNvSpPr/>
          <p:nvPr userDrawn="1"/>
        </p:nvSpPr>
        <p:spPr>
          <a:xfrm rot="5400000">
            <a:off x="188595" y="6278883"/>
            <a:ext cx="154306" cy="531495"/>
          </a:xfrm>
          <a:prstGeom prst="round2SameRect">
            <a:avLst>
              <a:gd name="adj1" fmla="val 48795"/>
              <a:gd name="adj2" fmla="val 0"/>
            </a:avLst>
          </a:prstGeom>
          <a:gradFill flip="none" rotWithShape="0">
            <a:gsLst>
              <a:gs pos="100000">
                <a:schemeClr val="accent1">
                  <a:lumMod val="100000"/>
                  <a:lumOff val="0"/>
                </a:schemeClr>
              </a:gs>
              <a:gs pos="0">
                <a:schemeClr val="accent2">
                  <a:lumMod val="100000"/>
                  <a:lumOff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240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5" r:id="rId4"/>
    <p:sldLayoutId id="2147483651" r:id="rId5"/>
    <p:sldLayoutId id="2147483663" r:id="rId6"/>
    <p:sldLayoutId id="2147483664" r:id="rId7"/>
    <p:sldLayoutId id="2147483652" r:id="rId8"/>
    <p:sldLayoutId id="2147483653" r:id="rId9"/>
    <p:sldLayoutId id="2147483654" r:id="rId10"/>
    <p:sldLayoutId id="2147483661" r:id="rId11"/>
    <p:sldLayoutId id="2147483655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1338" indent="-541338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7"/>
        </a:buBlip>
        <a:defRPr sz="2800" kern="1200">
          <a:solidFill>
            <a:schemeClr val="tx2">
              <a:lumMod val="10000"/>
            </a:schemeClr>
          </a:solidFill>
          <a:latin typeface="Barlow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>
              <a:lumMod val="10000"/>
            </a:schemeClr>
          </a:solidFill>
          <a:latin typeface="Barlow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2">
              <a:lumMod val="10000"/>
            </a:schemeClr>
          </a:solidFill>
          <a:latin typeface="Barlow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>
              <a:lumMod val="10000"/>
            </a:schemeClr>
          </a:solidFill>
          <a:latin typeface="Barlow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10000"/>
            </a:schemeClr>
          </a:solidFill>
          <a:latin typeface="Barlow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maximilian.mustermann@sportunion.at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8E689B8-F1B1-4B35-8E3C-4E5DABAB4E48}"/>
              </a:ext>
            </a:extLst>
          </p:cNvPr>
          <p:cNvGrpSpPr/>
          <p:nvPr/>
        </p:nvGrpSpPr>
        <p:grpSpPr>
          <a:xfrm>
            <a:off x="0" y="0"/>
            <a:ext cx="12192000" cy="6857440"/>
            <a:chOff x="0" y="0"/>
            <a:chExt cx="12192000" cy="6857440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1612F694-ABAB-44A8-BB68-98AEB0DE8B00}"/>
                </a:ext>
              </a:extLst>
            </p:cNvPr>
            <p:cNvGrpSpPr/>
            <p:nvPr/>
          </p:nvGrpSpPr>
          <p:grpSpPr>
            <a:xfrm>
              <a:off x="0" y="0"/>
              <a:ext cx="12192000" cy="6857440"/>
              <a:chOff x="0" y="0"/>
              <a:chExt cx="12192000" cy="6857440"/>
            </a:xfrm>
          </p:grpSpPr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E5191F56-7C07-42D8-ABA0-5A6A942927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7440"/>
              </a:xfrm>
              <a:prstGeom prst="rect">
                <a:avLst/>
              </a:prstGeom>
            </p:spPr>
          </p:pic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0F0D8E7D-4A5F-488B-A89E-5335654A9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9556" y="6356350"/>
                <a:ext cx="2168324" cy="400254"/>
              </a:xfrm>
              <a:prstGeom prst="rect">
                <a:avLst/>
              </a:prstGeom>
            </p:spPr>
          </p:pic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E68F09AA-B7CD-418A-91F4-F81367CC7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136525"/>
                <a:ext cx="2743200" cy="1012187"/>
              </a:xfrm>
              <a:prstGeom prst="rect">
                <a:avLst/>
              </a:prstGeom>
            </p:spPr>
          </p:pic>
        </p:grpSp>
        <p:sp>
          <p:nvSpPr>
            <p:cNvPr id="16" name="Rechteck: obere Ecken abgerundet 15">
              <a:extLst>
                <a:ext uri="{FF2B5EF4-FFF2-40B4-BE49-F238E27FC236}">
                  <a16:creationId xmlns:a16="http://schemas.microsoft.com/office/drawing/2014/main" id="{BCAA99AC-D30B-4DC7-9962-D65DD0ECBFD4}"/>
                </a:ext>
              </a:extLst>
            </p:cNvPr>
            <p:cNvSpPr/>
            <p:nvPr/>
          </p:nvSpPr>
          <p:spPr>
            <a:xfrm rot="5400000">
              <a:off x="188595" y="6278883"/>
              <a:ext cx="154306" cy="531495"/>
            </a:xfrm>
            <a:prstGeom prst="round2SameRect">
              <a:avLst>
                <a:gd name="adj1" fmla="val 48795"/>
                <a:gd name="adj2" fmla="val 0"/>
              </a:avLst>
            </a:prstGeom>
            <a:gradFill flip="none" rotWithShape="0">
              <a:gsLst>
                <a:gs pos="100000">
                  <a:schemeClr val="accent1">
                    <a:lumMod val="100000"/>
                    <a:lumOff val="0"/>
                  </a:schemeClr>
                </a:gs>
                <a:gs pos="0">
                  <a:schemeClr val="accent2">
                    <a:lumMod val="100000"/>
                    <a:lumOff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Untertitel 1">
            <a:extLst>
              <a:ext uri="{FF2B5EF4-FFF2-40B4-BE49-F238E27FC236}">
                <a16:creationId xmlns:a16="http://schemas.microsoft.com/office/drawing/2014/main" id="{EFBAE45E-2BB1-4B72-9258-1EEBAD879D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DE9D8CA-E1C6-4C97-91C0-19754287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29ECD-6FA5-4965-8286-417F908BA4F1}" type="datetime1">
              <a:rPr lang="de-DE" smtClean="0"/>
              <a:t>15.11.2021</a:t>
            </a:fld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D2B0E4-AF24-4D30-815E-532B32E3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pPr/>
              <a:t>1</a:t>
            </a:fld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D22AB92-2626-4B6F-B644-4443ADF66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2186" y="2737892"/>
            <a:ext cx="8402256" cy="998412"/>
          </a:xfrm>
        </p:spPr>
        <p:txBody>
          <a:bodyPr>
            <a:normAutofit fontScale="90000"/>
          </a:bodyPr>
          <a:lstStyle/>
          <a:p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4E38471-C053-4C8E-A456-88FE58DCE4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endParaRPr lang="de-AT" sz="450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BE352F0-991D-4776-9F39-31CADBA5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08A3D45-669A-427A-BC28-3B5F69443D8B}"/>
              </a:ext>
            </a:extLst>
          </p:cNvPr>
          <p:cNvSpPr/>
          <p:nvPr/>
        </p:nvSpPr>
        <p:spPr>
          <a:xfrm>
            <a:off x="10008023" y="375269"/>
            <a:ext cx="2624901" cy="53469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7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AT" b="1" dirty="0">
                <a:solidFill>
                  <a:schemeClr val="bg1"/>
                </a:solidFill>
                <a:latin typeface="Barlow" panose="00000500000000000000" pitchFamily="2" charset="0"/>
              </a:rPr>
              <a:t>Bundesland</a:t>
            </a:r>
          </a:p>
        </p:txBody>
      </p:sp>
    </p:spTree>
    <p:extLst>
      <p:ext uri="{BB962C8B-B14F-4D97-AF65-F5344CB8AC3E}">
        <p14:creationId xmlns:p14="http://schemas.microsoft.com/office/powerpoint/2010/main" val="326987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E3A0FA9-F8B6-4EC4-9450-7311627C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4A6A-C008-40EB-9988-0B54BA1BA401}" type="datetime1">
              <a:rPr lang="de-DE" smtClean="0"/>
              <a:t>15.11.2021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235F7A-DA25-479B-BBF2-4812634E2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/>
              <a:t>www.sportunion.at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DF8F02-7884-49A0-846D-E9293C12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10</a:t>
            </a:fld>
            <a:endParaRPr lang="de-AT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5EF9904-E395-40C8-ADE3-77820A9AF52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200660" y="503583"/>
            <a:chExt cx="12192000" cy="6858000"/>
          </a:xfrm>
          <a:solidFill>
            <a:schemeClr val="tx2">
              <a:lumMod val="25000"/>
            </a:schemeClr>
          </a:solidFill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1FEBA8D3-9C18-4362-80EF-7E5DD6A2CE87}"/>
                </a:ext>
              </a:extLst>
            </p:cNvPr>
            <p:cNvGrpSpPr/>
            <p:nvPr/>
          </p:nvGrpSpPr>
          <p:grpSpPr>
            <a:xfrm>
              <a:off x="-200660" y="503583"/>
              <a:ext cx="12192000" cy="6858000"/>
              <a:chOff x="-200660" y="503583"/>
              <a:chExt cx="12192000" cy="6858000"/>
            </a:xfrm>
            <a:grpFill/>
          </p:grpSpPr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BAF24E47-370D-4153-96D6-566E4311DCB3}"/>
                  </a:ext>
                </a:extLst>
              </p:cNvPr>
              <p:cNvSpPr/>
              <p:nvPr/>
            </p:nvSpPr>
            <p:spPr>
              <a:xfrm>
                <a:off x="-200660" y="503583"/>
                <a:ext cx="121920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EE959AB9-B06C-44AC-A307-EA52AE8F762C}"/>
                  </a:ext>
                </a:extLst>
              </p:cNvPr>
              <p:cNvSpPr txBox="1"/>
              <p:nvPr/>
            </p:nvSpPr>
            <p:spPr>
              <a:xfrm>
                <a:off x="408940" y="1113688"/>
                <a:ext cx="9402417" cy="147732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de-AT" sz="3000" b="1" dirty="0">
                    <a:solidFill>
                      <a:schemeClr val="bg1"/>
                    </a:solidFill>
                  </a:rPr>
                  <a:t>Füge ein formatfüllendes ein Foto ein.</a:t>
                </a:r>
              </a:p>
              <a:p>
                <a:r>
                  <a:rPr lang="de-AT" sz="3000" b="1" dirty="0">
                    <a:solidFill>
                      <a:schemeClr val="bg1"/>
                    </a:solidFill>
                  </a:rPr>
                  <a:t>Das SPORTUNION-Logo manuell in die rechte obere Ecke legen (auf dunklem Hintergrund invertiert)</a:t>
                </a:r>
              </a:p>
            </p:txBody>
          </p:sp>
        </p:grp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717F6DBA-AD77-4530-9569-A70D7118D3B4}"/>
                </a:ext>
              </a:extLst>
            </p:cNvPr>
            <p:cNvSpPr txBox="1"/>
            <p:nvPr/>
          </p:nvSpPr>
          <p:spPr>
            <a:xfrm rot="20584019">
              <a:off x="3443687" y="3420849"/>
              <a:ext cx="4903305" cy="163121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0000" dirty="0">
                  <a:solidFill>
                    <a:schemeClr val="bg1"/>
                  </a:solidFill>
                  <a:latin typeface="Barlow Black" panose="00000A00000000000000" pitchFamily="2" charset="0"/>
                </a:rPr>
                <a:t>FOTO</a:t>
              </a: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1CF295A3-F939-429B-9E68-8868B9269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40" y="88780"/>
            <a:ext cx="1754079" cy="6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9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7B84D8C1-2D54-479C-A5C0-15676485D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240" y="4224262"/>
            <a:ext cx="11175520" cy="1961965"/>
          </a:xfrm>
        </p:spPr>
        <p:txBody>
          <a:bodyPr anchor="b"/>
          <a:lstStyle/>
          <a:p>
            <a:pPr algn="l"/>
            <a:r>
              <a:rPr lang="de-AT" dirty="0"/>
              <a:t>Maximilian Mustermann</a:t>
            </a:r>
            <a:br>
              <a:rPr lang="de-AT" dirty="0"/>
            </a:br>
            <a:r>
              <a:rPr lang="de-AT" b="0" dirty="0"/>
              <a:t>SPORTUNION Organisationseinheit</a:t>
            </a:r>
            <a:br>
              <a:rPr lang="de-AT" b="0" dirty="0"/>
            </a:br>
            <a:r>
              <a:rPr lang="de-DE" b="0" dirty="0">
                <a:hlinkClick r:id="rId2"/>
              </a:rPr>
              <a:t>maximilian.mustermann@sportunion.at</a:t>
            </a:r>
            <a:r>
              <a:rPr lang="de-DE" b="0" dirty="0"/>
              <a:t> </a:t>
            </a:r>
            <a:br>
              <a:rPr lang="de-DE" b="0" dirty="0"/>
            </a:br>
            <a:r>
              <a:rPr lang="de-DE" b="0" dirty="0"/>
              <a:t>+43 1 / 234 45 678</a:t>
            </a:r>
            <a:endParaRPr lang="de-AT" b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36502C-279D-42AE-B983-09484294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4000-BE42-4C9F-A843-04F4A0CE2C47}" type="datetime1">
              <a:rPr lang="de-DE" smtClean="0"/>
              <a:t>15.11.2021</a:t>
            </a:fld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5EAE88-E45A-48B5-8D99-5D52385CC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094C06-4576-4746-B5B5-C1D92D0BD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/>
              <a:t>www.sportunion.at</a:t>
            </a:r>
            <a:endParaRPr lang="de-AT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42DD74E-6C42-4558-9012-2C6F7CF3E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Vielen Dank!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3C8766A3-68C8-4687-A4E6-F9EB08C732AA}"/>
              </a:ext>
            </a:extLst>
          </p:cNvPr>
          <p:cNvSpPr/>
          <p:nvPr/>
        </p:nvSpPr>
        <p:spPr>
          <a:xfrm>
            <a:off x="10008023" y="375269"/>
            <a:ext cx="2624901" cy="5346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AT" b="1" dirty="0">
                <a:solidFill>
                  <a:schemeClr val="accent2"/>
                </a:solidFill>
                <a:latin typeface="Barlow" panose="00000500000000000000" pitchFamily="2" charset="0"/>
              </a:rPr>
              <a:t>Bundesland</a:t>
            </a:r>
          </a:p>
        </p:txBody>
      </p:sp>
    </p:spTree>
    <p:extLst>
      <p:ext uri="{BB962C8B-B14F-4D97-AF65-F5344CB8AC3E}">
        <p14:creationId xmlns:p14="http://schemas.microsoft.com/office/powerpoint/2010/main" val="141370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10">
            <a:extLst>
              <a:ext uri="{FF2B5EF4-FFF2-40B4-BE49-F238E27FC236}">
                <a16:creationId xmlns:a16="http://schemas.microsoft.com/office/drawing/2014/main" id="{EBF4035B-B271-436C-8147-151B47D0F3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27098F-4F30-47EA-99D3-F3CEB712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4000-BE42-4C9F-A843-04F4A0CE2C47}" type="datetime1">
              <a:rPr lang="de-DE" smtClean="0"/>
              <a:t>15.11.2021</a:t>
            </a:fld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56DC95-92B5-4FA2-9C30-313DAAC8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pPr/>
              <a:t>12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2921C8-8EE5-4FEC-9933-4DDEFE38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/>
              <a:t>www.sportunion.at</a:t>
            </a:r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8837EFD-67FB-4F48-BCE4-C26EC5EA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19BC48F5-93EA-4E7A-9DAC-03629BE1B528}"/>
              </a:ext>
            </a:extLst>
          </p:cNvPr>
          <p:cNvSpPr/>
          <p:nvPr/>
        </p:nvSpPr>
        <p:spPr>
          <a:xfrm>
            <a:off x="10008023" y="375269"/>
            <a:ext cx="2624901" cy="5346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AT" b="1" dirty="0">
                <a:solidFill>
                  <a:schemeClr val="accent2"/>
                </a:solidFill>
                <a:latin typeface="Barlow" panose="00000500000000000000" pitchFamily="2" charset="0"/>
              </a:rPr>
              <a:t>Bundesland</a:t>
            </a:r>
            <a:r>
              <a:rPr lang="de-AT" b="1" dirty="0">
                <a:solidFill>
                  <a:schemeClr val="tx1"/>
                </a:solidFill>
                <a:latin typeface="Barlow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33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89665BCE-0DA7-4FCB-8ED6-78080060E819}"/>
              </a:ext>
            </a:extLst>
          </p:cNvPr>
          <p:cNvGrpSpPr/>
          <p:nvPr/>
        </p:nvGrpSpPr>
        <p:grpSpPr>
          <a:xfrm>
            <a:off x="0" y="560"/>
            <a:ext cx="12192000" cy="6857440"/>
            <a:chOff x="0" y="560"/>
            <a:chExt cx="12192000" cy="685744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0F96B2EF-B264-4FF7-8300-5F5A2BB5C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60"/>
              <a:ext cx="12192000" cy="6857440"/>
            </a:xfrm>
            <a:prstGeom prst="rect">
              <a:avLst/>
            </a:prstGeom>
          </p:spPr>
        </p:pic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B9448032-C389-4B20-871A-2AFACED69B23}"/>
                </a:ext>
              </a:extLst>
            </p:cNvPr>
            <p:cNvGrpSpPr/>
            <p:nvPr/>
          </p:nvGrpSpPr>
          <p:grpSpPr>
            <a:xfrm>
              <a:off x="152400" y="135685"/>
              <a:ext cx="11785480" cy="6620079"/>
              <a:chOff x="152400" y="136525"/>
              <a:chExt cx="11785480" cy="6620079"/>
            </a:xfrm>
          </p:grpSpPr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50119452-7E24-4EA5-B627-98F349641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" y="136525"/>
                <a:ext cx="2743200" cy="1012187"/>
              </a:xfrm>
              <a:prstGeom prst="rect">
                <a:avLst/>
              </a:prstGeom>
            </p:spPr>
          </p:pic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8BCFFFD0-40BE-4717-AB5C-58446D4373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9556" y="6356350"/>
                <a:ext cx="2168324" cy="400254"/>
              </a:xfrm>
              <a:prstGeom prst="rect">
                <a:avLst/>
              </a:prstGeom>
            </p:spPr>
          </p:pic>
        </p:grpSp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59EC5CB9-1AD6-4AC6-9D67-7F0A2B6275D5}"/>
              </a:ext>
            </a:extLst>
          </p:cNvPr>
          <p:cNvSpPr/>
          <p:nvPr/>
        </p:nvSpPr>
        <p:spPr>
          <a:xfrm>
            <a:off x="-3048000" y="0"/>
            <a:ext cx="2899458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Untertitel 1">
            <a:extLst>
              <a:ext uri="{FF2B5EF4-FFF2-40B4-BE49-F238E27FC236}">
                <a16:creationId xmlns:a16="http://schemas.microsoft.com/office/drawing/2014/main" id="{860BDFE6-C7B3-4794-9267-F23488B996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F31CF48-0A99-423F-832A-2288B1A8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4000-BE42-4C9F-A843-04F4A0CE2C47}" type="datetime1">
              <a:rPr lang="de-DE" smtClean="0"/>
              <a:t>15.11.2021</a:t>
            </a:fld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3426D6-DDB1-45E0-9DF6-FED3F584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0952EC4-570B-4A87-8051-FC3EC8FB6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B7323EF-D4CA-425F-A1E3-ADC6620AC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AA24C9F5-FD85-4D24-8BE4-C9899BB84EED}"/>
              </a:ext>
            </a:extLst>
          </p:cNvPr>
          <p:cNvSpPr/>
          <p:nvPr/>
        </p:nvSpPr>
        <p:spPr>
          <a:xfrm>
            <a:off x="10096500" y="375269"/>
            <a:ext cx="2536424" cy="53469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AT" b="1" dirty="0">
                <a:solidFill>
                  <a:schemeClr val="accent2"/>
                </a:solidFill>
                <a:latin typeface="Barlow" panose="00000500000000000000" pitchFamily="2" charset="0"/>
              </a:rPr>
              <a:t>Bundesland</a:t>
            </a:r>
            <a:r>
              <a:rPr lang="de-AT" b="1" dirty="0">
                <a:solidFill>
                  <a:schemeClr val="tx1"/>
                </a:solidFill>
                <a:latin typeface="Barlow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74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C2EA35F-6A2C-4CF6-ACE6-4658A9B53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"/>
            <a:ext cx="12192000" cy="6858101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C3FF620-D8E3-49F7-A0AF-97A9153C0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5685"/>
            <a:ext cx="2743200" cy="101218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F8E968-3372-4CCB-94F7-97E58D39D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556" y="441651"/>
            <a:ext cx="2168324" cy="400254"/>
          </a:xfrm>
          <a:prstGeom prst="rect">
            <a:avLst/>
          </a:prstGeom>
        </p:spPr>
      </p:pic>
      <p:sp>
        <p:nvSpPr>
          <p:cNvPr id="14" name="Rechteck: obere Ecken abgerundet 13">
            <a:extLst>
              <a:ext uri="{FF2B5EF4-FFF2-40B4-BE49-F238E27FC236}">
                <a16:creationId xmlns:a16="http://schemas.microsoft.com/office/drawing/2014/main" id="{CC95BE02-2796-4569-BE82-9734BEEC10E2}"/>
              </a:ext>
            </a:extLst>
          </p:cNvPr>
          <p:cNvSpPr/>
          <p:nvPr/>
        </p:nvSpPr>
        <p:spPr>
          <a:xfrm rot="5400000">
            <a:off x="264795" y="1018863"/>
            <a:ext cx="154306" cy="683899"/>
          </a:xfrm>
          <a:prstGeom prst="round2SameRect">
            <a:avLst>
              <a:gd name="adj1" fmla="val 48795"/>
              <a:gd name="adj2" fmla="val 0"/>
            </a:avLst>
          </a:prstGeom>
          <a:gradFill flip="none" rotWithShape="0">
            <a:gsLst>
              <a:gs pos="100000">
                <a:schemeClr val="accent1">
                  <a:lumMod val="100000"/>
                  <a:lumOff val="0"/>
                </a:schemeClr>
              </a:gs>
              <a:gs pos="0">
                <a:schemeClr val="accent2">
                  <a:lumMod val="100000"/>
                  <a:lumOff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FC67B6A2-17E6-40E0-B639-B9D9D4E7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4995" y="1170502"/>
            <a:ext cx="4528427" cy="371826"/>
          </a:xfrm>
        </p:spPr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D0E1002-B008-4851-AC3B-CCEA17C1E347}"/>
              </a:ext>
            </a:extLst>
          </p:cNvPr>
          <p:cNvSpPr txBox="1"/>
          <p:nvPr/>
        </p:nvSpPr>
        <p:spPr>
          <a:xfrm>
            <a:off x="-2572753" y="49015"/>
            <a:ext cx="2537533" cy="1938992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3000" b="1" dirty="0">
                <a:solidFill>
                  <a:schemeClr val="bg1"/>
                </a:solidFill>
              </a:rPr>
              <a:t>Füge Vereinslogo und die URL ein.</a:t>
            </a:r>
          </a:p>
        </p:txBody>
      </p:sp>
    </p:spTree>
    <p:extLst>
      <p:ext uri="{BB962C8B-B14F-4D97-AF65-F5344CB8AC3E}">
        <p14:creationId xmlns:p14="http://schemas.microsoft.com/office/powerpoint/2010/main" val="319670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834D609-9054-49CA-82CD-8C061AED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9969701-E9E6-430B-B7B0-A54020E71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D467BB-0D1F-4F1A-A391-6EB613744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3DB3-3706-48B7-9806-4944EB33EE8B}" type="datetime1">
              <a:rPr lang="de-DE" smtClean="0"/>
              <a:t>15.11.2021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E429FB-A27A-4E0F-B613-06ACD9E5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/>
              <a:t>www.sportunion.at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1EF5D0-D570-4BB2-A543-42F5FD50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491593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D467BB-0D1F-4F1A-A391-6EB613744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3DB3-3706-48B7-9806-4944EB33EE8B}" type="datetime1">
              <a:rPr lang="de-DE" smtClean="0"/>
              <a:t>15.11.2021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E429FB-A27A-4E0F-B613-06ACD9E5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/>
              <a:t>www.sportunion.at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1EF5D0-D570-4BB2-A543-42F5FD50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5</a:t>
            </a:fld>
            <a:endParaRPr lang="de-AT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834D609-9054-49CA-82CD-8C061AED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9969701-E9E6-430B-B7B0-A54020E71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981346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D467BB-0D1F-4F1A-A391-6EB613744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3DB3-3706-48B7-9806-4944EB33EE8B}" type="datetime1">
              <a:rPr lang="de-DE" smtClean="0"/>
              <a:t>15.11.2021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E429FB-A27A-4E0F-B613-06ACD9E57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1EF5D0-D570-4BB2-A543-42F5FD50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6</a:t>
            </a:fld>
            <a:endParaRPr lang="de-AT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834D609-9054-49CA-82CD-8C061AED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9969701-E9E6-430B-B7B0-A54020E71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09876216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9943123-9FD5-400E-8600-45E594CF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30"/>
            <a:ext cx="10515600" cy="1162848"/>
          </a:xfrm>
        </p:spPr>
        <p:txBody>
          <a:bodyPr/>
          <a:lstStyle/>
          <a:p>
            <a:r>
              <a:rPr lang="de-AT" dirty="0"/>
              <a:t>Infoboxen zum Kopieren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CE855AA-2912-4A9B-8C59-399D8C56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22D9-3FAE-4B51-9C64-73B2F0D8460D}" type="datetime1">
              <a:rPr lang="de-DE" smtClean="0"/>
              <a:t>15.11.2021</a:t>
            </a:fld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18B7A3-32FF-488D-9019-0C50A163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7</a:t>
            </a:fld>
            <a:endParaRPr lang="de-AT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A8DEB199-489C-434C-B5D6-1616B9FCF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F1F13327-CD83-4976-B6DF-8EA7EFE83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999" y="3773274"/>
            <a:ext cx="0" cy="0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4" name="Text Box 85">
            <a:extLst>
              <a:ext uri="{FF2B5EF4-FFF2-40B4-BE49-F238E27FC236}">
                <a16:creationId xmlns:a16="http://schemas.microsoft.com/office/drawing/2014/main" id="{D39AAC27-19E3-479F-916A-3BC99311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4176" y="2155356"/>
            <a:ext cx="4381173" cy="113347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txBody>
          <a:bodyPr vert="horz" wrap="square" lIns="108000" tIns="108000" rIns="108000" bIns="10800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Infobox Überschrift</a:t>
            </a:r>
            <a:endParaRPr kumimoji="0" lang="de-DE" altLang="de-DE" sz="1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Text schreiben </a:t>
            </a:r>
            <a:r>
              <a:rPr lang="de-DE" altLang="de-DE" sz="17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Text schreiben Text schreiben</a:t>
            </a:r>
            <a:r>
              <a:rPr lang="de-DE" altLang="de-DE" sz="1700" dirty="0">
                <a:solidFill>
                  <a:schemeClr val="bg1"/>
                </a:solidFill>
              </a:rPr>
              <a:t> </a:t>
            </a:r>
            <a:r>
              <a:rPr lang="de-DE" altLang="de-DE" sz="17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Text schreiben</a:t>
            </a:r>
            <a:r>
              <a:rPr lang="de-DE" altLang="de-DE" sz="1700" dirty="0">
                <a:solidFill>
                  <a:schemeClr val="bg1"/>
                </a:solidFill>
              </a:rPr>
              <a:t> </a:t>
            </a:r>
            <a:r>
              <a:rPr lang="de-DE" altLang="de-DE" sz="17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Text schreiben</a:t>
            </a:r>
            <a:endParaRPr kumimoji="0" lang="de-DE" altLang="de-DE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5" name="Text Box 60">
            <a:extLst>
              <a:ext uri="{FF2B5EF4-FFF2-40B4-BE49-F238E27FC236}">
                <a16:creationId xmlns:a16="http://schemas.microsoft.com/office/drawing/2014/main" id="{1CB30A26-770E-488C-9225-633B9C5F1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4176" y="3477903"/>
            <a:ext cx="4381173" cy="11334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108000" tIns="108000" rIns="108000" bIns="10800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Infobox Überschrift</a:t>
            </a:r>
            <a:endParaRPr lang="de-DE" altLang="de-DE" sz="1700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Text schreiben Text schreiben Text schreiben</a:t>
            </a:r>
            <a:r>
              <a:rPr lang="de-DE" altLang="de-DE" sz="1700" dirty="0"/>
              <a:t> </a:t>
            </a:r>
            <a:r>
              <a:rPr lang="de-DE" altLang="de-DE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Text schreiben</a:t>
            </a:r>
            <a:r>
              <a:rPr lang="de-DE" altLang="de-DE" sz="1700" dirty="0"/>
              <a:t> </a:t>
            </a:r>
            <a:r>
              <a:rPr lang="de-DE" altLang="de-DE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Text schreiben</a:t>
            </a:r>
            <a:endParaRPr lang="de-DE" altLang="de-DE" sz="1700" dirty="0"/>
          </a:p>
        </p:txBody>
      </p:sp>
      <p:sp>
        <p:nvSpPr>
          <p:cNvPr id="16" name="Text Box 83">
            <a:extLst>
              <a:ext uri="{FF2B5EF4-FFF2-40B4-BE49-F238E27FC236}">
                <a16:creationId xmlns:a16="http://schemas.microsoft.com/office/drawing/2014/main" id="{9D1B4BD8-E427-4528-8CD2-3CEDFBCB7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4176" y="4807423"/>
            <a:ext cx="4381173" cy="1146021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rgbClr val="F2F2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E97139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108000" rIns="108000" bIns="10800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700" b="1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Infobox Überschrift</a:t>
            </a:r>
            <a:endParaRPr kumimoji="0" lang="de-DE" altLang="de-DE" sz="1700" b="0" i="0" u="none" strike="noStrike" cap="none" normalizeH="0" baseline="0" dirty="0">
              <a:ln>
                <a:noFill/>
              </a:ln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Text schreiben Text schreiben Text schreiben</a:t>
            </a:r>
            <a:r>
              <a:rPr lang="de-DE" altLang="de-DE" sz="1700" dirty="0"/>
              <a:t> </a:t>
            </a:r>
            <a:r>
              <a:rPr lang="de-DE" altLang="de-DE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Text schreiben</a:t>
            </a:r>
            <a:r>
              <a:rPr lang="de-DE" altLang="de-DE" sz="1700" dirty="0"/>
              <a:t> </a:t>
            </a:r>
            <a:r>
              <a:rPr lang="de-DE" altLang="de-DE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Text schreiben</a:t>
            </a:r>
            <a:endParaRPr lang="de-DE" altLang="de-DE" sz="1700" dirty="0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747E2CC2-AC34-49E8-96FF-AC57185B5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302" y="29859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D9A24C06-C60F-4564-9446-D623BB710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302" y="4576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33" name="Text Box 85">
            <a:extLst>
              <a:ext uri="{FF2B5EF4-FFF2-40B4-BE49-F238E27FC236}">
                <a16:creationId xmlns:a16="http://schemas.microsoft.com/office/drawing/2014/main" id="{3F5D64F4-4BAB-4990-BCBB-74D3FFBC4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2" y="2158487"/>
            <a:ext cx="4381173" cy="11334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txBody>
          <a:bodyPr vert="horz" wrap="square" lIns="108000" tIns="108000" rIns="108000" bIns="10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Infobox Überschrift</a:t>
            </a:r>
            <a:endParaRPr kumimoji="0" lang="de-DE" altLang="de-DE" sz="1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Text schreiben </a:t>
            </a:r>
            <a:r>
              <a:rPr lang="de-DE" altLang="de-DE" sz="17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Text schreiben Text schreiben</a:t>
            </a:r>
            <a:r>
              <a:rPr lang="de-DE" altLang="de-DE" sz="1700" dirty="0">
                <a:solidFill>
                  <a:schemeClr val="bg1"/>
                </a:solidFill>
              </a:rPr>
              <a:t> </a:t>
            </a:r>
            <a:r>
              <a:rPr lang="de-DE" altLang="de-DE" sz="17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Text schreiben</a:t>
            </a:r>
            <a:r>
              <a:rPr lang="de-DE" altLang="de-DE" sz="1700" dirty="0">
                <a:solidFill>
                  <a:schemeClr val="bg1"/>
                </a:solidFill>
              </a:rPr>
              <a:t> </a:t>
            </a:r>
            <a:r>
              <a:rPr lang="de-DE" altLang="de-DE" sz="17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Text schreiben</a:t>
            </a:r>
            <a:endParaRPr kumimoji="0" lang="de-DE" altLang="de-DE" sz="17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4" name="Text Box 60">
            <a:extLst>
              <a:ext uri="{FF2B5EF4-FFF2-40B4-BE49-F238E27FC236}">
                <a16:creationId xmlns:a16="http://schemas.microsoft.com/office/drawing/2014/main" id="{746BC198-F3C8-4617-B0AC-CE54ED422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2" y="3477902"/>
            <a:ext cx="4381173" cy="1133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FFFFFF"/>
              </a:gs>
            </a:gsLst>
            <a:lin ang="0" scaled="1"/>
          </a:gra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108000" tIns="108000" rIns="108000" bIns="10800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Infobox Überschrift</a:t>
            </a:r>
            <a:endParaRPr lang="de-DE" altLang="de-DE" sz="1700" b="1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Text schreiben Text schreiben Text schreiben</a:t>
            </a:r>
            <a:r>
              <a:rPr lang="de-DE" altLang="de-DE" sz="1700" dirty="0"/>
              <a:t> </a:t>
            </a:r>
            <a:r>
              <a:rPr lang="de-DE" altLang="de-DE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Text schreiben</a:t>
            </a:r>
            <a:r>
              <a:rPr lang="de-DE" altLang="de-DE" sz="1700" dirty="0"/>
              <a:t> </a:t>
            </a:r>
            <a:r>
              <a:rPr lang="de-DE" altLang="de-DE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Text schreiben</a:t>
            </a:r>
            <a:endParaRPr lang="de-DE" altLang="de-DE" sz="1700" dirty="0"/>
          </a:p>
        </p:txBody>
      </p:sp>
      <p:sp>
        <p:nvSpPr>
          <p:cNvPr id="35" name="Text Box 83">
            <a:extLst>
              <a:ext uri="{FF2B5EF4-FFF2-40B4-BE49-F238E27FC236}">
                <a16:creationId xmlns:a16="http://schemas.microsoft.com/office/drawing/2014/main" id="{FCF0BCD0-282B-45D9-92D2-19AC40315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652" y="4807423"/>
            <a:ext cx="4381173" cy="114915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2F2F2"/>
              </a:gs>
              <a:gs pos="100000">
                <a:srgbClr val="F2F2F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E97139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108000" rIns="108000" bIns="10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700" b="1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Infobox Überschrift</a:t>
            </a:r>
            <a:endParaRPr kumimoji="0" lang="de-DE" altLang="de-DE" sz="1700" b="0" i="0" u="none" strike="noStrike" cap="none" normalizeH="0" baseline="0" dirty="0">
              <a:ln>
                <a:noFill/>
              </a:ln>
              <a:effectLst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Text schreiben Text schreiben Text schreiben</a:t>
            </a:r>
            <a:r>
              <a:rPr lang="de-DE" altLang="de-DE" sz="1700" dirty="0"/>
              <a:t> </a:t>
            </a:r>
            <a:r>
              <a:rPr lang="de-DE" altLang="de-DE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Text schreiben</a:t>
            </a:r>
            <a:r>
              <a:rPr lang="de-DE" altLang="de-DE" sz="1700" dirty="0"/>
              <a:t> </a:t>
            </a:r>
            <a:r>
              <a:rPr lang="de-DE" altLang="de-DE" sz="1700" dirty="0">
                <a:ea typeface="Times New Roman" panose="02020603050405020304" pitchFamily="18" charset="0"/>
                <a:cs typeface="Times New Roman" panose="02020603050405020304" pitchFamily="18" charset="0"/>
              </a:rPr>
              <a:t>Text schreiben</a:t>
            </a:r>
            <a:endParaRPr lang="de-DE" altLang="de-DE" sz="1700" dirty="0"/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B728EC73-91CA-4701-AF63-3773DE8AC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93">
            <a:off x="5592185" y="1802494"/>
            <a:ext cx="817568" cy="515941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CBBC9A64-7AA5-4339-BD22-F499A7939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42" y="2639216"/>
            <a:ext cx="425453" cy="290515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C5ADA714-7165-4E95-82A6-2CBC5655F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11" y="3288828"/>
            <a:ext cx="409578" cy="542929"/>
          </a:xfrm>
          <a:prstGeom prst="rect">
            <a:avLst/>
          </a:prstGeom>
        </p:spPr>
      </p:pic>
      <p:sp>
        <p:nvSpPr>
          <p:cNvPr id="53" name="Fußzeilenplatzhalter 4">
            <a:extLst>
              <a:ext uri="{FF2B5EF4-FFF2-40B4-BE49-F238E27FC236}">
                <a16:creationId xmlns:a16="http://schemas.microsoft.com/office/drawing/2014/main" id="{09D8B48B-EA14-464C-A93D-905C184D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4114800" cy="365125"/>
          </a:xfrm>
        </p:spPr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</p:spTree>
    <p:extLst>
      <p:ext uri="{BB962C8B-B14F-4D97-AF65-F5344CB8AC3E}">
        <p14:creationId xmlns:p14="http://schemas.microsoft.com/office/powerpoint/2010/main" val="309218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9943123-9FD5-400E-8600-45E594CF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230"/>
            <a:ext cx="10515600" cy="1162848"/>
          </a:xfrm>
        </p:spPr>
        <p:txBody>
          <a:bodyPr/>
          <a:lstStyle/>
          <a:p>
            <a:r>
              <a:rPr lang="de-AT" dirty="0"/>
              <a:t>Pfeile &amp; Icons zum Kopieren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CE855AA-2912-4A9B-8C59-399D8C56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22D9-3FAE-4B51-9C64-73B2F0D8460D}" type="datetime1">
              <a:rPr lang="de-DE" smtClean="0"/>
              <a:t>15.11.2021</a:t>
            </a:fld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18B7A3-32FF-488D-9019-0C50A163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8</a:t>
            </a:fld>
            <a:endParaRPr lang="de-AT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A8DEB199-489C-434C-B5D6-1616B9FCF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F1F13327-CD83-4976-B6DF-8EA7EFE83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6976" y="2485412"/>
            <a:ext cx="0" cy="0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D9A24C06-C60F-4564-9446-D623BB710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1302" y="4576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20" name="Text Box 77">
            <a:extLst>
              <a:ext uri="{FF2B5EF4-FFF2-40B4-BE49-F238E27FC236}">
                <a16:creationId xmlns:a16="http://schemas.microsoft.com/office/drawing/2014/main" id="{B5498673-4876-487D-BA5C-AEF904335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95" y="3888022"/>
            <a:ext cx="6097194" cy="79844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txBody>
          <a:bodyPr rot="0" vert="horz" wrap="square" lIns="108000" tIns="108000" rIns="108000" bIns="10800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de-AT" sz="1050" dirty="0">
                <a:effectLst/>
                <a:latin typeface="Barlow Light" panose="00000400000000000000" pitchFamily="2" charset="0"/>
                <a:ea typeface="Barlow" panose="00000500000000000000" pitchFamily="2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3" name="Text Box 84">
            <a:extLst>
              <a:ext uri="{FF2B5EF4-FFF2-40B4-BE49-F238E27FC236}">
                <a16:creationId xmlns:a16="http://schemas.microsoft.com/office/drawing/2014/main" id="{A0B0C765-6D88-4589-8DE5-86564E1A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95" y="2961413"/>
            <a:ext cx="6097194" cy="788313"/>
          </a:xfrm>
          <a:prstGeom prst="rect">
            <a:avLst/>
          </a:prstGeom>
          <a:gradFill rotWithShape="1">
            <a:gsLst>
              <a:gs pos="0">
                <a:schemeClr val="bg2">
                  <a:lumMod val="100000"/>
                  <a:lumOff val="0"/>
                </a:schemeClr>
              </a:gs>
              <a:gs pos="100000">
                <a:schemeClr val="bg2">
                  <a:lumMod val="100000"/>
                  <a:lumOff val="0"/>
                </a:schemeClr>
              </a:gs>
            </a:gsLst>
            <a:lin ang="0" scaled="1"/>
          </a:gradFill>
          <a:ln w="12700">
            <a:solidFill>
              <a:schemeClr val="accent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108000" tIns="108000" rIns="108000" bIns="108000" anchor="t" anchorCtr="0" upright="1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endParaRPr lang="de-AT" sz="1000" dirty="0">
              <a:solidFill>
                <a:srgbClr val="E97139"/>
              </a:solidFill>
              <a:effectLst/>
              <a:latin typeface="Barlow Light" panose="000004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AT" sz="1050" dirty="0">
                <a:solidFill>
                  <a:srgbClr val="E97139"/>
                </a:solidFill>
                <a:effectLst/>
                <a:latin typeface="Barlow Light" panose="00000400000000000000" pitchFamily="2" charset="0"/>
                <a:ea typeface="Barlow" panose="00000500000000000000" pitchFamily="2" charset="0"/>
                <a:cs typeface="Times New Roman" panose="02020603050405020304" pitchFamily="18" charset="0"/>
              </a:rPr>
              <a:t> </a:t>
            </a:r>
            <a:endParaRPr lang="de-AT" sz="1050" dirty="0">
              <a:effectLst/>
              <a:latin typeface="Barlow Light" panose="00000400000000000000" pitchFamily="2" charset="0"/>
              <a:ea typeface="Barlow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A6B68E20-EA40-456F-8DAF-A310FD915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134" y="4139253"/>
            <a:ext cx="2103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rlow Light" panose="00000400000000000000" pitchFamily="2" charset="0"/>
                <a:ea typeface="Barlow" panose="00000500000000000000" pitchFamily="2" charset="0"/>
                <a:cs typeface="Times New Roman" panose="02020603050405020304" pitchFamily="18" charset="0"/>
              </a:rPr>
              <a:t>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rlow Light" panose="00000400000000000000" pitchFamily="2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AE5EA69-9066-4914-950C-274AC3A15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" y="2179766"/>
            <a:ext cx="817568" cy="51594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5D72CD1-6338-4C1A-B4D5-A74E7487C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86" y="2288882"/>
            <a:ext cx="425453" cy="29051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E19E116-89AC-4905-BEE1-2FE0D5A09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75" y="2155263"/>
            <a:ext cx="409578" cy="542929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308AD62-F7DC-4C79-B87B-B70F44B2A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00" y="4041533"/>
            <a:ext cx="817568" cy="515941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2EDD27E1-653A-41F2-BF2F-00E11EE32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34" y="4176059"/>
            <a:ext cx="425453" cy="290515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70A4BDA-5DB8-4F70-9BCB-579672758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127" y="4020986"/>
            <a:ext cx="409578" cy="542929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1E30B6DA-040F-461C-8441-867508B3DE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" y="3063972"/>
            <a:ext cx="817568" cy="515941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65246C23-E4CB-4339-B6C2-720F6F6522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33" y="3217440"/>
            <a:ext cx="425453" cy="290515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021BAA6C-2C98-4A24-AC2F-F47AABC8E2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75" y="3081710"/>
            <a:ext cx="409578" cy="542929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B25A9F1D-CDAF-4D87-B035-78FA0BBDB4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06" y="2150500"/>
            <a:ext cx="517529" cy="533404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B87A0F81-D231-449B-9C65-F912724956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06" y="4028042"/>
            <a:ext cx="517529" cy="533404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0C8B7D22-A9D0-4A0D-BB24-C4D0131C26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2" y="3084087"/>
            <a:ext cx="546104" cy="557217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809EF15C-1588-4D2E-94E0-5996EE7BBEE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58" y="2138490"/>
            <a:ext cx="546104" cy="557217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BC09810A-D22D-444F-8BA7-CEEED38543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55" y="4020896"/>
            <a:ext cx="546104" cy="557217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C3A579CC-38C1-4C04-A9ED-0586FF9D804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39" y="3097582"/>
            <a:ext cx="520704" cy="530229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0E3BE1F8-55DF-4CB4-ABAA-ADC052C2BF3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53" y="2136851"/>
            <a:ext cx="520704" cy="530229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F97FCDCB-3948-4D1A-BF0A-204DC4F3BD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39" y="4034391"/>
            <a:ext cx="520704" cy="530229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2F1E6094-F398-44B2-9D6F-3B231FE7A68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10" y="3105523"/>
            <a:ext cx="339727" cy="519116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A03E0111-6D78-4AD7-AA64-87B82B300A5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13" y="2136851"/>
            <a:ext cx="339727" cy="519116"/>
          </a:xfrm>
          <a:prstGeom prst="rect">
            <a:avLst/>
          </a:prstGeom>
        </p:spPr>
      </p:pic>
      <p:pic>
        <p:nvPicPr>
          <p:cNvPr id="1024" name="Grafik 1023">
            <a:extLst>
              <a:ext uri="{FF2B5EF4-FFF2-40B4-BE49-F238E27FC236}">
                <a16:creationId xmlns:a16="http://schemas.microsoft.com/office/drawing/2014/main" id="{3A15BACE-C537-4457-9510-698CE5016C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29" y="4028042"/>
            <a:ext cx="339727" cy="519116"/>
          </a:xfrm>
          <a:prstGeom prst="rect">
            <a:avLst/>
          </a:prstGeom>
        </p:spPr>
      </p:pic>
      <p:pic>
        <p:nvPicPr>
          <p:cNvPr id="1032" name="Grafik 1031">
            <a:extLst>
              <a:ext uri="{FF2B5EF4-FFF2-40B4-BE49-F238E27FC236}">
                <a16:creationId xmlns:a16="http://schemas.microsoft.com/office/drawing/2014/main" id="{3BAFD829-4781-4F9B-91D7-D3679EA7EC7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13" y="3098374"/>
            <a:ext cx="487366" cy="528641"/>
          </a:xfrm>
          <a:prstGeom prst="rect">
            <a:avLst/>
          </a:prstGeom>
        </p:spPr>
      </p:pic>
      <p:pic>
        <p:nvPicPr>
          <p:cNvPr id="1040" name="Grafik 1039">
            <a:extLst>
              <a:ext uri="{FF2B5EF4-FFF2-40B4-BE49-F238E27FC236}">
                <a16:creationId xmlns:a16="http://schemas.microsoft.com/office/drawing/2014/main" id="{CFDE8833-2282-49A9-B16E-3A3B690176C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0" y="2155263"/>
            <a:ext cx="487366" cy="528641"/>
          </a:xfrm>
          <a:prstGeom prst="rect">
            <a:avLst/>
          </a:prstGeom>
        </p:spPr>
      </p:pic>
      <p:pic>
        <p:nvPicPr>
          <p:cNvPr id="1042" name="Grafik 1041">
            <a:extLst>
              <a:ext uri="{FF2B5EF4-FFF2-40B4-BE49-F238E27FC236}">
                <a16:creationId xmlns:a16="http://schemas.microsoft.com/office/drawing/2014/main" id="{041ECDD5-D55D-4F8F-B378-6ED1D9D991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13" y="4021588"/>
            <a:ext cx="487366" cy="528641"/>
          </a:xfrm>
          <a:prstGeom prst="rect">
            <a:avLst/>
          </a:prstGeom>
        </p:spPr>
      </p:pic>
      <p:pic>
        <p:nvPicPr>
          <p:cNvPr id="1044" name="Grafik 1043">
            <a:extLst>
              <a:ext uri="{FF2B5EF4-FFF2-40B4-BE49-F238E27FC236}">
                <a16:creationId xmlns:a16="http://schemas.microsoft.com/office/drawing/2014/main" id="{E5483A83-D584-418A-8771-70D7BA3AD07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17" y="3042035"/>
            <a:ext cx="522291" cy="627067"/>
          </a:xfrm>
          <a:prstGeom prst="rect">
            <a:avLst/>
          </a:prstGeom>
        </p:spPr>
      </p:pic>
      <p:pic>
        <p:nvPicPr>
          <p:cNvPr id="1046" name="Grafik 1045">
            <a:extLst>
              <a:ext uri="{FF2B5EF4-FFF2-40B4-BE49-F238E27FC236}">
                <a16:creationId xmlns:a16="http://schemas.microsoft.com/office/drawing/2014/main" id="{86D41AD9-0BFF-4EE9-8506-04AAE6E8CA3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39" y="2137601"/>
            <a:ext cx="522291" cy="627067"/>
          </a:xfrm>
          <a:prstGeom prst="rect">
            <a:avLst/>
          </a:prstGeom>
        </p:spPr>
      </p:pic>
      <p:pic>
        <p:nvPicPr>
          <p:cNvPr id="1048" name="Grafik 1047">
            <a:extLst>
              <a:ext uri="{FF2B5EF4-FFF2-40B4-BE49-F238E27FC236}">
                <a16:creationId xmlns:a16="http://schemas.microsoft.com/office/drawing/2014/main" id="{10570239-D633-4BCD-BFAD-FDA7DA00992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39" y="3978918"/>
            <a:ext cx="522291" cy="627067"/>
          </a:xfrm>
          <a:prstGeom prst="rect">
            <a:avLst/>
          </a:prstGeom>
        </p:spPr>
      </p:pic>
      <p:pic>
        <p:nvPicPr>
          <p:cNvPr id="1050" name="Grafik 1049">
            <a:extLst>
              <a:ext uri="{FF2B5EF4-FFF2-40B4-BE49-F238E27FC236}">
                <a16:creationId xmlns:a16="http://schemas.microsoft.com/office/drawing/2014/main" id="{9391DBAA-B3A2-4125-895F-A859AD9DDDE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06" y="3092547"/>
            <a:ext cx="517529" cy="533404"/>
          </a:xfrm>
          <a:prstGeom prst="rect">
            <a:avLst/>
          </a:prstGeom>
        </p:spPr>
      </p:pic>
      <p:pic>
        <p:nvPicPr>
          <p:cNvPr id="1052" name="Grafik 1051">
            <a:extLst>
              <a:ext uri="{FF2B5EF4-FFF2-40B4-BE49-F238E27FC236}">
                <a16:creationId xmlns:a16="http://schemas.microsoft.com/office/drawing/2014/main" id="{BCF0B37A-6BDD-4C76-A1C7-01AEC7D40DB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482" y="2128076"/>
            <a:ext cx="531816" cy="636592"/>
          </a:xfrm>
          <a:prstGeom prst="rect">
            <a:avLst/>
          </a:prstGeom>
        </p:spPr>
      </p:pic>
      <p:pic>
        <p:nvPicPr>
          <p:cNvPr id="1054" name="Grafik 1053">
            <a:extLst>
              <a:ext uri="{FF2B5EF4-FFF2-40B4-BE49-F238E27FC236}">
                <a16:creationId xmlns:a16="http://schemas.microsoft.com/office/drawing/2014/main" id="{E0D53939-9F8C-4C23-832E-A81C3ACC048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73" y="3978918"/>
            <a:ext cx="531816" cy="636592"/>
          </a:xfrm>
          <a:prstGeom prst="rect">
            <a:avLst/>
          </a:prstGeom>
        </p:spPr>
      </p:pic>
      <p:pic>
        <p:nvPicPr>
          <p:cNvPr id="1056" name="Grafik 1055">
            <a:extLst>
              <a:ext uri="{FF2B5EF4-FFF2-40B4-BE49-F238E27FC236}">
                <a16:creationId xmlns:a16="http://schemas.microsoft.com/office/drawing/2014/main" id="{CD4D0C87-DF4C-46FF-82F5-16ACD4E02A8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73" y="3030922"/>
            <a:ext cx="531816" cy="638180"/>
          </a:xfrm>
          <a:prstGeom prst="rect">
            <a:avLst/>
          </a:prstGeom>
        </p:spPr>
      </p:pic>
      <p:sp>
        <p:nvSpPr>
          <p:cNvPr id="97" name="Fußzeilenplatzhalter 4">
            <a:extLst>
              <a:ext uri="{FF2B5EF4-FFF2-40B4-BE49-F238E27FC236}">
                <a16:creationId xmlns:a16="http://schemas.microsoft.com/office/drawing/2014/main" id="{E7568878-8A27-4FAD-9F78-152FE93B1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356350"/>
            <a:ext cx="4114800" cy="365125"/>
          </a:xfrm>
        </p:spPr>
        <p:txBody>
          <a:bodyPr/>
          <a:lstStyle/>
          <a:p>
            <a:pPr algn="l"/>
            <a:r>
              <a:rPr lang="de-AT" dirty="0"/>
              <a:t>www.sportunion.at</a:t>
            </a:r>
          </a:p>
        </p:txBody>
      </p:sp>
    </p:spTree>
    <p:extLst>
      <p:ext uri="{BB962C8B-B14F-4D97-AF65-F5344CB8AC3E}">
        <p14:creationId xmlns:p14="http://schemas.microsoft.com/office/powerpoint/2010/main" val="31549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E3A0FA9-F8B6-4EC4-9450-7311627C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4A6A-C008-40EB-9988-0B54BA1BA401}" type="datetime1">
              <a:rPr lang="de-DE" smtClean="0"/>
              <a:t>15.11.2021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235F7A-DA25-479B-BBF2-4812634E2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AT"/>
              <a:t>www.sportunion.at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DF8F02-7884-49A0-846D-E9293C12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8B46-4B12-4A7A-ABF7-520F4F474F68}" type="slidenum">
              <a:rPr lang="de-AT" smtClean="0"/>
              <a:t>9</a:t>
            </a:fld>
            <a:endParaRPr lang="de-AT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5EF9904-E395-40C8-ADE3-77820A9AF52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200660" y="503583"/>
            <a:chExt cx="12192000" cy="6858000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1FEBA8D3-9C18-4362-80EF-7E5DD6A2CE87}"/>
                </a:ext>
              </a:extLst>
            </p:cNvPr>
            <p:cNvGrpSpPr/>
            <p:nvPr/>
          </p:nvGrpSpPr>
          <p:grpSpPr>
            <a:xfrm>
              <a:off x="-200660" y="503583"/>
              <a:ext cx="12192000" cy="6858000"/>
              <a:chOff x="-200660" y="503583"/>
              <a:chExt cx="12192000" cy="6858000"/>
            </a:xfrm>
          </p:grpSpPr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BAF24E47-370D-4153-96D6-566E4311DCB3}"/>
                  </a:ext>
                </a:extLst>
              </p:cNvPr>
              <p:cNvSpPr/>
              <p:nvPr/>
            </p:nvSpPr>
            <p:spPr>
              <a:xfrm>
                <a:off x="-200660" y="503583"/>
                <a:ext cx="12192000" cy="6858000"/>
              </a:xfrm>
              <a:prstGeom prst="rect">
                <a:avLst/>
              </a:prstGeom>
              <a:solidFill>
                <a:schemeClr val="tx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EE959AB9-B06C-44AC-A307-EA52AE8F762C}"/>
                  </a:ext>
                </a:extLst>
              </p:cNvPr>
              <p:cNvSpPr txBox="1"/>
              <p:nvPr/>
            </p:nvSpPr>
            <p:spPr>
              <a:xfrm>
                <a:off x="408940" y="1113688"/>
                <a:ext cx="940241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3000" b="1" dirty="0">
                    <a:solidFill>
                      <a:schemeClr val="tx2">
                        <a:lumMod val="25000"/>
                      </a:schemeClr>
                    </a:solidFill>
                  </a:rPr>
                  <a:t>Füge ein formatfüllendes ein Foto ein.</a:t>
                </a:r>
              </a:p>
              <a:p>
                <a:r>
                  <a:rPr lang="de-AT" sz="3000" b="1" dirty="0">
                    <a:solidFill>
                      <a:schemeClr val="tx2">
                        <a:lumMod val="25000"/>
                      </a:schemeClr>
                    </a:solidFill>
                  </a:rPr>
                  <a:t>Das SPORTUNION-Logo manuell in die rechte obere Ecke legen (auf hellem Hintergrund in der Normalform)</a:t>
                </a:r>
              </a:p>
            </p:txBody>
          </p:sp>
        </p:grp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717F6DBA-AD77-4530-9569-A70D7118D3B4}"/>
                </a:ext>
              </a:extLst>
            </p:cNvPr>
            <p:cNvSpPr txBox="1"/>
            <p:nvPr/>
          </p:nvSpPr>
          <p:spPr>
            <a:xfrm rot="20584019">
              <a:off x="3443687" y="3420849"/>
              <a:ext cx="490330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0000" dirty="0">
                  <a:solidFill>
                    <a:schemeClr val="tx2">
                      <a:lumMod val="25000"/>
                    </a:schemeClr>
                  </a:solidFill>
                  <a:latin typeface="Barlow Black" panose="00000A00000000000000" pitchFamily="2" charset="0"/>
                </a:rPr>
                <a:t>FOTO</a:t>
              </a: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7063FF5A-979D-4A3C-B5B5-495F7D140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40" y="88780"/>
            <a:ext cx="1754080" cy="6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3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SPORTUNION Farben">
      <a:dk1>
        <a:srgbClr val="E97139"/>
      </a:dk1>
      <a:lt1>
        <a:srgbClr val="FFFFFF"/>
      </a:lt1>
      <a:dk2>
        <a:srgbClr val="F2F2F2"/>
      </a:dk2>
      <a:lt2>
        <a:srgbClr val="FFFFFF"/>
      </a:lt2>
      <a:accent1>
        <a:srgbClr val="E97139"/>
      </a:accent1>
      <a:accent2>
        <a:srgbClr val="E33539"/>
      </a:accent2>
      <a:accent3>
        <a:srgbClr val="BF3655"/>
      </a:accent3>
      <a:accent4>
        <a:srgbClr val="1E8C86"/>
      </a:accent4>
      <a:accent5>
        <a:srgbClr val="036B8F"/>
      </a:accent5>
      <a:accent6>
        <a:srgbClr val="8DA114"/>
      </a:accent6>
      <a:hlink>
        <a:srgbClr val="E97139"/>
      </a:hlink>
      <a:folHlink>
        <a:srgbClr val="E97139"/>
      </a:folHlink>
    </a:clrScheme>
    <a:fontScheme name="SPORTUNION">
      <a:majorFont>
        <a:latin typeface="Barlow 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1002_SPORTUNION-Folienmaster.potx" id="{B7EA2227-8E9C-4C16-8EEC-70FCE1EDD206}" vid="{7A7FD53E-AC3D-435B-83D8-265BD26EDA5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SPORTUNION</Template>
  <TotalTime>0</TotalTime>
  <Words>243</Words>
  <Application>Microsoft Office PowerPoint</Application>
  <PresentationFormat>Breitbild</PresentationFormat>
  <Paragraphs>64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Barlow Light</vt:lpstr>
      <vt:lpstr>Arial</vt:lpstr>
      <vt:lpstr>Wingdings</vt:lpstr>
      <vt:lpstr>Barlow</vt:lpstr>
      <vt:lpstr>Courier New</vt:lpstr>
      <vt:lpstr>Barlow Black</vt:lpstr>
      <vt:lpstr>Barlow Bold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Infoboxen zum Kopieren</vt:lpstr>
      <vt:lpstr>Pfeile &amp; Icons zum Kopieren</vt:lpstr>
      <vt:lpstr>PowerPoint-Präsentation</vt:lpstr>
      <vt:lpstr>PowerPoint-Präsentation</vt:lpstr>
      <vt:lpstr>Vielen Dank!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Florian Rinnhofer</dc:creator>
  <cp:lastModifiedBy>Florian Rinnhofer</cp:lastModifiedBy>
  <cp:revision>1</cp:revision>
  <dcterms:created xsi:type="dcterms:W3CDTF">2021-11-15T11:26:55Z</dcterms:created>
  <dcterms:modified xsi:type="dcterms:W3CDTF">2021-11-15T11:33:35Z</dcterms:modified>
</cp:coreProperties>
</file>