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4" r:id="rId2"/>
  </p:sldIdLst>
  <p:sldSz cx="12192000" cy="6858000"/>
  <p:notesSz cx="6858000" cy="9144000"/>
  <p:embeddedFontLst>
    <p:embeddedFont>
      <p:font typeface="Barlow" panose="00000500000000000000" pitchFamily="2" charset="0"/>
      <p:regular r:id="rId5"/>
      <p:bold r:id="rId6"/>
      <p:italic r:id="rId7"/>
      <p:boldItalic r:id="rId8"/>
    </p:embeddedFont>
    <p:embeddedFont>
      <p:font typeface="Barlow Bold" panose="00000800000000000000" pitchFamily="2" charset="0"/>
      <p:bold r:id="rId9"/>
    </p:embeddedFont>
    <p:embeddedFont>
      <p:font typeface="Barlow Light" panose="00000400000000000000" pitchFamily="2" charset="0"/>
      <p:regular r:id="rId10"/>
      <p:italic r:id="rId1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74" autoAdjust="0"/>
  </p:normalViewPr>
  <p:slideViewPr>
    <p:cSldViewPr snapToGrid="0">
      <p:cViewPr varScale="1">
        <p:scale>
          <a:sx n="85" d="100"/>
          <a:sy n="85" d="100"/>
        </p:scale>
        <p:origin x="116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1E1C536-364F-4A5B-939F-A350E50BB0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>
                <a:latin typeface="Barlow Light" panose="00000400000000000000" pitchFamily="2" charset="0"/>
              </a:rPr>
              <a:t>SPORTUNION</a:t>
            </a:r>
            <a:endParaRPr lang="de-AT" dirty="0">
              <a:latin typeface="Barlow Light" panose="000004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93FEDC-5062-4B7F-B1DC-6BDDB6F78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D08F-EE6B-49D8-86FF-3F47CD6CA4E8}" type="datetimeFigureOut">
              <a:rPr lang="de-AT" smtClean="0">
                <a:latin typeface="Barlow Light" panose="00000400000000000000" pitchFamily="2" charset="0"/>
              </a:rPr>
              <a:t>15.11.2021</a:t>
            </a:fld>
            <a:endParaRPr lang="de-AT" dirty="0">
              <a:latin typeface="Barlow Light" panose="00000400000000000000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C8AC4E-C38C-4B17-A048-F466D1A81E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>
              <a:latin typeface="Barlow Light" panose="00000400000000000000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DACA56-0238-4C2F-BF88-56518AE62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61C80-D13B-4BF9-A8AE-1CEE72DA08FA}" type="slidenum">
              <a:rPr lang="de-AT" smtClean="0">
                <a:latin typeface="Barlow Light" panose="00000400000000000000" pitchFamily="2" charset="0"/>
              </a:rPr>
              <a:t>‹Nr.›</a:t>
            </a:fld>
            <a:endParaRPr lang="de-AT" dirty="0">
              <a:latin typeface="Barlow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8462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rlow Light" panose="00000400000000000000" pitchFamily="2" charset="0"/>
              </a:defRPr>
            </a:lvl1pPr>
          </a:lstStyle>
          <a:p>
            <a:r>
              <a:rPr lang="de-AT"/>
              <a:t>SPORTUNION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rlow Light" panose="00000400000000000000" pitchFamily="2" charset="0"/>
              </a:defRPr>
            </a:lvl1pPr>
          </a:lstStyle>
          <a:p>
            <a:fld id="{567D200F-96B1-44CD-84A4-954376DE6335}" type="datetimeFigureOut">
              <a:rPr lang="de-AT" smtClean="0"/>
              <a:pPr/>
              <a:t>15.11.2021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rlow Light" panose="00000400000000000000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rlow Light" panose="00000400000000000000" pitchFamily="2" charset="0"/>
              </a:defRPr>
            </a:lvl1pPr>
          </a:lstStyle>
          <a:p>
            <a:fld id="{BB4CDAC4-ABA8-4F5D-81A7-700533A2ABB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7850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39B3B1B3-374C-406A-9871-AE4B7374C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4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AC40DC9-0740-4A35-92A2-9CAB5C60E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4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AD50A67D-5D5D-4888-A378-FC2C64DAD3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240" y="5602147"/>
            <a:ext cx="11175520" cy="753923"/>
          </a:xfrm>
        </p:spPr>
        <p:txBody>
          <a:bodyPr anchor="ctr"/>
          <a:lstStyle>
            <a:lvl1pPr marL="0" indent="0" algn="ctr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optional einfügen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53F23E-40BC-47E2-AC1B-D37D3F16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63191"/>
            <a:ext cx="4114800" cy="365125"/>
          </a:xfrm>
        </p:spPr>
        <p:txBody>
          <a:bodyPr/>
          <a:lstStyle>
            <a:lvl1pPr algn="ctr">
              <a:defRPr b="0"/>
            </a:lvl1pPr>
          </a:lstStyle>
          <a:p>
            <a:fld id="{CFCF4000-BE42-4C9F-A843-04F4A0CE2C47}" type="datetime1">
              <a:rPr lang="de-DE" smtClean="0"/>
              <a:t>15.11.2021</a:t>
            </a:fld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DE1E2F-A89D-4C05-90C3-70BC67EA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1C408B46-4B12-4A7A-ABF7-520F4F474F6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7CA2EE2-9A48-4969-96C0-7AD0D2825E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525"/>
            <a:ext cx="2743200" cy="1012187"/>
          </a:xfrm>
          <a:prstGeom prst="rect">
            <a:avLst/>
          </a:prstGeom>
        </p:spPr>
      </p:pic>
      <p:sp>
        <p:nvSpPr>
          <p:cNvPr id="26" name="Titel 25">
            <a:extLst>
              <a:ext uri="{FF2B5EF4-FFF2-40B4-BE49-F238E27FC236}">
                <a16:creationId xmlns:a16="http://schemas.microsoft.com/office/drawing/2014/main" id="{67BFC2D6-9813-4123-A8C5-730D14F09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52186" y="2737892"/>
            <a:ext cx="8402256" cy="9984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r">
              <a:lnSpc>
                <a:spcPct val="100000"/>
              </a:lnSpc>
              <a:defRPr sz="45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 dirty="0"/>
              <a:t> Power Point</a:t>
            </a:r>
            <a:endParaRPr lang="de-AT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99E191F-0784-4493-934B-B8CB7135B9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3842901"/>
            <a:ext cx="6914909" cy="9994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4500" b="1" cap="all" baseline="0">
                <a:solidFill>
                  <a:schemeClr val="accent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de-DE" dirty="0"/>
              <a:t>Folienmaster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865C5-E703-4368-B3AE-6AD43A65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884" y="6356350"/>
            <a:ext cx="3512916" cy="371826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de-AT" dirty="0"/>
              <a:t>www.sportunion.at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C2D5ABD5-0D4A-4411-A36D-5C13585A12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56" y="6356350"/>
            <a:ext cx="2168324" cy="400254"/>
          </a:xfrm>
          <a:prstGeom prst="rect">
            <a:avLst/>
          </a:prstGeom>
        </p:spPr>
      </p:pic>
      <p:sp>
        <p:nvSpPr>
          <p:cNvPr id="13" name="Rechteck: obere Ecken abgerundet 12">
            <a:extLst>
              <a:ext uri="{FF2B5EF4-FFF2-40B4-BE49-F238E27FC236}">
                <a16:creationId xmlns:a16="http://schemas.microsoft.com/office/drawing/2014/main" id="{5E36641B-9A9E-4158-8E4F-71C72DA6EBFE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8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882E1-02F5-4E29-80D4-82B756A0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AA3874-0562-4AD9-880D-B7FA0E89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195-A0CF-4627-A69A-F71F82C62B04}" type="datetime1">
              <a:rPr lang="de-DE" smtClean="0"/>
              <a:t>15.11.2021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B4F0D6-5B62-43DA-8361-F58774E2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BAF455-49C9-4AC0-BEDA-4A8E7B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18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882E1-02F5-4E29-80D4-82B756A0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AA3874-0562-4AD9-880D-B7FA0E89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195-A0CF-4627-A69A-F71F82C62B04}" type="datetime1">
              <a:rPr lang="de-DE" smtClean="0"/>
              <a:t>15.11.2021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B4F0D6-5B62-43DA-8361-F58774E2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BAF455-49C9-4AC0-BEDA-4A8E7B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60835FC-E638-413E-AA47-A876A8EF95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0912" y="2324100"/>
            <a:ext cx="7332955" cy="3354388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dirty="0"/>
              <a:t>Bild einfügen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A34F11-2672-4242-871C-2C90BD1D9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675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0172410-37E3-4CC4-B97D-DC309AEF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22D9-3FAE-4B51-9C64-73B2F0D8460D}" type="datetime1">
              <a:rPr lang="de-DE" smtClean="0"/>
              <a:t>15.11.2021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E46CDA-E179-4B26-8C15-C1DFE43B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4751AF-7E53-4E10-BBFA-D325661E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E31F49F3-E907-4323-A26C-57CA2B67B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"/>
            <a:ext cx="12192000" cy="68574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CBF562-8E42-47E6-8969-A3C8623298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5"/>
            <a:ext cx="12192000" cy="685744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AD50A67D-5D5D-4888-A378-FC2C64DAD3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391148"/>
            <a:ext cx="10515600" cy="1831902"/>
          </a:xfrm>
        </p:spPr>
        <p:txBody>
          <a:bodyPr anchor="t"/>
          <a:lstStyle>
            <a:lvl1pPr marL="0" indent="0" algn="ctr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Zusatztext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53F23E-40BC-47E2-AC1B-D37D3F16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63191"/>
            <a:ext cx="4114800" cy="365125"/>
          </a:xfrm>
        </p:spPr>
        <p:txBody>
          <a:bodyPr/>
          <a:lstStyle>
            <a:lvl1pPr algn="ctr">
              <a:defRPr b="0"/>
            </a:lvl1pPr>
          </a:lstStyle>
          <a:p>
            <a:fld id="{CFCF4000-BE42-4C9F-A843-04F4A0CE2C47}" type="datetime1">
              <a:rPr lang="de-DE" smtClean="0"/>
              <a:t>15.11.2021</a:t>
            </a:fld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DE1E2F-A89D-4C05-90C3-70BC67EA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1C408B46-4B12-4A7A-ABF7-520F4F474F6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865C5-E703-4368-B3AE-6AD43A65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884" y="6356350"/>
            <a:ext cx="3512916" cy="371826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de-AT" dirty="0"/>
              <a:t>www.sportunion.at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7CA2EE2-9A48-4969-96C0-7AD0D2825E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53697"/>
            <a:ext cx="2743200" cy="101218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2FBDE2ED-A15D-4CCD-92F4-41EBDBF4E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40872"/>
            <a:ext cx="10515600" cy="700351"/>
          </a:xfrm>
        </p:spPr>
        <p:txBody>
          <a:bodyPr anchor="b"/>
          <a:lstStyle>
            <a:lvl1pPr algn="ctr">
              <a:defRPr cap="all" baseline="0"/>
            </a:lvl1pPr>
          </a:lstStyle>
          <a:p>
            <a:r>
              <a:rPr lang="de-DE" dirty="0"/>
              <a:t>Vielen Dank!</a:t>
            </a:r>
            <a:endParaRPr lang="de-AT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2090E62-6FCB-4A2E-AAC9-3791A8C755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56" y="6356350"/>
            <a:ext cx="2168324" cy="400254"/>
          </a:xfrm>
          <a:prstGeom prst="rect">
            <a:avLst/>
          </a:prstGeom>
        </p:spPr>
      </p:pic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D05E6E44-5DF8-4F11-9686-1A032335B8D2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605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23468-75EA-46D9-8272-08765FFA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B2A6A-3D43-4030-A1ED-077B31D4B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748"/>
            <a:ext cx="10515600" cy="45472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276608-A3A0-4234-BC93-BCE82E3D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3DB3-3706-48B7-9806-4944EB33EE8B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F1B449-7B65-4811-80F9-C5C30492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89AD21-6C56-4BB8-8929-F633B1BA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993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t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23468-75EA-46D9-8272-08765FFA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B2A6A-3D43-4030-A1ED-077B31D4B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629"/>
            <a:ext cx="10515600" cy="4522334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ClrTx/>
              <a:buFont typeface="+mj-lt"/>
              <a:buAutoNum type="alphaLcPeriod"/>
              <a:defRPr/>
            </a:lvl2pPr>
            <a:lvl3pPr marL="1428750" indent="-514350">
              <a:buFont typeface="+mj-lt"/>
              <a:buAutoNum type="romanLcPeriod"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276608-A3A0-4234-BC93-BCE82E3D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3DB3-3706-48B7-9806-4944EB33EE8B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F1B449-7B65-4811-80F9-C5C30492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89AD21-6C56-4BB8-8929-F633B1BA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90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39B3B1B3-374C-406A-9871-AE4B7374C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4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76049FD-AC0B-470A-A409-1AE283220E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4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AD50A67D-5D5D-4888-A378-FC2C64DAD3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240" y="5770880"/>
            <a:ext cx="11175520" cy="585190"/>
          </a:xfrm>
        </p:spPr>
        <p:txBody>
          <a:bodyPr anchor="ctr"/>
          <a:lstStyle>
            <a:lvl1pPr marL="0" indent="0" algn="ctr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optional einfügen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53F23E-40BC-47E2-AC1B-D37D3F16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63191"/>
            <a:ext cx="4114800" cy="365125"/>
          </a:xfrm>
        </p:spPr>
        <p:txBody>
          <a:bodyPr/>
          <a:lstStyle>
            <a:lvl1pPr algn="ctr">
              <a:defRPr b="0"/>
            </a:lvl1pPr>
          </a:lstStyle>
          <a:p>
            <a:fld id="{CFCF4000-BE42-4C9F-A843-04F4A0CE2C47}" type="datetime1">
              <a:rPr lang="de-DE" smtClean="0"/>
              <a:t>15.11.2021</a:t>
            </a:fld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DE1E2F-A89D-4C05-90C3-70BC67EA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1C408B46-4B12-4A7A-ABF7-520F4F474F6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7CA2EE2-9A48-4969-96C0-7AD0D2825E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525"/>
            <a:ext cx="2743200" cy="1012187"/>
          </a:xfrm>
          <a:prstGeom prst="rect">
            <a:avLst/>
          </a:prstGeom>
        </p:spPr>
      </p:pic>
      <p:sp>
        <p:nvSpPr>
          <p:cNvPr id="26" name="Titel 25">
            <a:extLst>
              <a:ext uri="{FF2B5EF4-FFF2-40B4-BE49-F238E27FC236}">
                <a16:creationId xmlns:a16="http://schemas.microsoft.com/office/drawing/2014/main" id="{67BFC2D6-9813-4123-A8C5-730D14F09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52186" y="2737892"/>
            <a:ext cx="8402256" cy="9984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r">
              <a:lnSpc>
                <a:spcPct val="100000"/>
              </a:lnSpc>
              <a:defRPr sz="45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 dirty="0"/>
              <a:t> </a:t>
            </a:r>
            <a:r>
              <a:rPr lang="de-DE" dirty="0" err="1"/>
              <a:t>TiTel</a:t>
            </a:r>
            <a:r>
              <a:rPr lang="de-DE" dirty="0"/>
              <a:t>-master 2</a:t>
            </a:r>
            <a:endParaRPr lang="de-AT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99E191F-0784-4493-934B-B8CB7135B9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3842901"/>
            <a:ext cx="6914909" cy="9994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4500" b="1" cap="all" baseline="0">
                <a:solidFill>
                  <a:schemeClr val="accent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de-DE" dirty="0"/>
              <a:t>Für </a:t>
            </a:r>
            <a:r>
              <a:rPr lang="de-DE" dirty="0" err="1"/>
              <a:t>FotOFüllung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865C5-E703-4368-B3AE-6AD43A65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884" y="6356350"/>
            <a:ext cx="3512916" cy="371826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de-AT" dirty="0"/>
              <a:t>www.sportunion.at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C2D5ABD5-0D4A-4411-A36D-5C13585A12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56" y="6356350"/>
            <a:ext cx="2168324" cy="400254"/>
          </a:xfrm>
          <a:prstGeom prst="rect">
            <a:avLst/>
          </a:prstGeom>
        </p:spPr>
      </p:pic>
      <p:sp>
        <p:nvSpPr>
          <p:cNvPr id="13" name="Rechteck: obere Ecken abgerundet 12">
            <a:extLst>
              <a:ext uri="{FF2B5EF4-FFF2-40B4-BE49-F238E27FC236}">
                <a16:creationId xmlns:a16="http://schemas.microsoft.com/office/drawing/2014/main" id="{F40C66F1-B2ED-4AED-BB59-A08145843602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2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B137C98-5392-443C-A783-FD6332DD71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560"/>
            <a:ext cx="12192000" cy="68574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925BDDC-E280-4480-8AF2-02E9D5C687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602E07F-8105-408F-90A5-84BBAEB5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630316"/>
            <a:ext cx="10515600" cy="202410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Zwischenüberschrift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A26609-B388-4BEF-BBFD-0E6DDE8C7A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54425"/>
            <a:ext cx="10515600" cy="154915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Optional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08299D-94F3-46BD-8330-B12F6994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A6A-C008-40EB-9988-0B54BA1BA401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B9BFC-EF39-4C84-B875-DD3CE76F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A41998F-5C3C-4FDF-8A0C-A35EB11882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40" y="88780"/>
            <a:ext cx="1754080" cy="647221"/>
          </a:xfrm>
          <a:prstGeom prst="rect">
            <a:avLst/>
          </a:prstGeom>
        </p:spPr>
      </p:pic>
      <p:sp>
        <p:nvSpPr>
          <p:cNvPr id="12" name="AutoShape 15">
            <a:extLst>
              <a:ext uri="{FF2B5EF4-FFF2-40B4-BE49-F238E27FC236}">
                <a16:creationId xmlns:a16="http://schemas.microsoft.com/office/drawing/2014/main" id="{7D591D34-330C-47EF-8C2B-3C5698CD76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28854" y="6400799"/>
            <a:ext cx="863146" cy="27622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9956"/>
              <a:gd name="connsiteY0" fmla="*/ 0 h 21600"/>
              <a:gd name="connsiteX1" fmla="*/ 18125 w 19956"/>
              <a:gd name="connsiteY1" fmla="*/ 0 h 21600"/>
              <a:gd name="connsiteX2" fmla="*/ 18125 w 19956"/>
              <a:gd name="connsiteY2" fmla="*/ 21600 h 21600"/>
              <a:gd name="connsiteX3" fmla="*/ 3475 w 19956"/>
              <a:gd name="connsiteY3" fmla="*/ 21600 h 21600"/>
              <a:gd name="connsiteX4" fmla="*/ 0 w 19956"/>
              <a:gd name="connsiteY4" fmla="*/ 10800 h 21600"/>
              <a:gd name="connsiteX5" fmla="*/ 3475 w 19956"/>
              <a:gd name="connsiteY5" fmla="*/ 0 h 21600"/>
              <a:gd name="connsiteX0" fmla="*/ 3475 w 19956"/>
              <a:gd name="connsiteY0" fmla="*/ 0 h 21600"/>
              <a:gd name="connsiteX1" fmla="*/ 18125 w 19956"/>
              <a:gd name="connsiteY1" fmla="*/ 0 h 21600"/>
              <a:gd name="connsiteX2" fmla="*/ 18125 w 19956"/>
              <a:gd name="connsiteY2" fmla="*/ 21600 h 21600"/>
              <a:gd name="connsiteX3" fmla="*/ 3475 w 19956"/>
              <a:gd name="connsiteY3" fmla="*/ 21600 h 21600"/>
              <a:gd name="connsiteX4" fmla="*/ 0 w 19956"/>
              <a:gd name="connsiteY4" fmla="*/ 10800 h 21600"/>
              <a:gd name="connsiteX5" fmla="*/ 3475 w 19956"/>
              <a:gd name="connsiteY5" fmla="*/ 0 h 21600"/>
              <a:gd name="connsiteX0" fmla="*/ 3475 w 19171"/>
              <a:gd name="connsiteY0" fmla="*/ 0 h 21600"/>
              <a:gd name="connsiteX1" fmla="*/ 18125 w 19171"/>
              <a:gd name="connsiteY1" fmla="*/ 0 h 21600"/>
              <a:gd name="connsiteX2" fmla="*/ 18125 w 19171"/>
              <a:gd name="connsiteY2" fmla="*/ 21600 h 21600"/>
              <a:gd name="connsiteX3" fmla="*/ 3475 w 19171"/>
              <a:gd name="connsiteY3" fmla="*/ 21600 h 21600"/>
              <a:gd name="connsiteX4" fmla="*/ 0 w 19171"/>
              <a:gd name="connsiteY4" fmla="*/ 10800 h 21600"/>
              <a:gd name="connsiteX5" fmla="*/ 3475 w 19171"/>
              <a:gd name="connsiteY5" fmla="*/ 0 h 21600"/>
              <a:gd name="connsiteX0" fmla="*/ 3475 w 18125"/>
              <a:gd name="connsiteY0" fmla="*/ 0 h 21600"/>
              <a:gd name="connsiteX1" fmla="*/ 18125 w 18125"/>
              <a:gd name="connsiteY1" fmla="*/ 0 h 21600"/>
              <a:gd name="connsiteX2" fmla="*/ 18125 w 18125"/>
              <a:gd name="connsiteY2" fmla="*/ 21600 h 21600"/>
              <a:gd name="connsiteX3" fmla="*/ 3475 w 18125"/>
              <a:gd name="connsiteY3" fmla="*/ 21600 h 21600"/>
              <a:gd name="connsiteX4" fmla="*/ 0 w 18125"/>
              <a:gd name="connsiteY4" fmla="*/ 10800 h 21600"/>
              <a:gd name="connsiteX5" fmla="*/ 3475 w 18125"/>
              <a:gd name="connsiteY5" fmla="*/ 0 h 21600"/>
              <a:gd name="connsiteX0" fmla="*/ 3475 w 18135"/>
              <a:gd name="connsiteY0" fmla="*/ 0 h 21600"/>
              <a:gd name="connsiteX1" fmla="*/ 18125 w 18135"/>
              <a:gd name="connsiteY1" fmla="*/ 0 h 21600"/>
              <a:gd name="connsiteX2" fmla="*/ 18125 w 18135"/>
              <a:gd name="connsiteY2" fmla="*/ 21600 h 21600"/>
              <a:gd name="connsiteX3" fmla="*/ 3475 w 18135"/>
              <a:gd name="connsiteY3" fmla="*/ 21600 h 21600"/>
              <a:gd name="connsiteX4" fmla="*/ 0 w 18135"/>
              <a:gd name="connsiteY4" fmla="*/ 10800 h 21600"/>
              <a:gd name="connsiteX5" fmla="*/ 3475 w 18135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5" h="21600">
                <a:moveTo>
                  <a:pt x="3475" y="0"/>
                </a:moveTo>
                <a:lnTo>
                  <a:pt x="18125" y="0"/>
                </a:lnTo>
                <a:cubicBezTo>
                  <a:pt x="18093" y="13351"/>
                  <a:pt x="18160" y="12041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100000"/>
                  <a:lumOff val="0"/>
                </a:schemeClr>
              </a:gs>
              <a:gs pos="100000">
                <a:schemeClr val="accent2">
                  <a:lumMod val="100000"/>
                  <a:lumOff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90000" rIns="0" bIns="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AT" sz="1050" dirty="0">
                <a:effectLst/>
                <a:latin typeface="Barlow Light" panose="00000400000000000000" pitchFamily="2" charset="0"/>
                <a:ea typeface="Barlow" panose="00000500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622AEEB-E834-434E-B5AF-E3856A6B65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05" y="6356350"/>
            <a:ext cx="2168324" cy="40025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82CA4E-2EBA-4B15-AF19-DEA0A7FC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E2923CA2-C29C-4563-9C10-7B8B89FA37C9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946781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E62B55A8-01C9-4690-9545-D9CE64C6E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925BDDC-E280-4480-8AF2-02E9D5C687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"/>
            <a:ext cx="12192000" cy="685744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08299D-94F3-46BD-8330-B12F6994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A6A-C008-40EB-9988-0B54BA1BA401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B9BFC-EF39-4C84-B875-DD3CE76F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A41998F-5C3C-4FDF-8A0C-A35EB11882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40" y="88780"/>
            <a:ext cx="1754080" cy="647221"/>
          </a:xfrm>
          <a:prstGeom prst="rect">
            <a:avLst/>
          </a:prstGeom>
        </p:spPr>
      </p:pic>
      <p:sp>
        <p:nvSpPr>
          <p:cNvPr id="12" name="AutoShape 15">
            <a:extLst>
              <a:ext uri="{FF2B5EF4-FFF2-40B4-BE49-F238E27FC236}">
                <a16:creationId xmlns:a16="http://schemas.microsoft.com/office/drawing/2014/main" id="{7D591D34-330C-47EF-8C2B-3C5698CD76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28854" y="6400799"/>
            <a:ext cx="863146" cy="27622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9956"/>
              <a:gd name="connsiteY0" fmla="*/ 0 h 21600"/>
              <a:gd name="connsiteX1" fmla="*/ 18125 w 19956"/>
              <a:gd name="connsiteY1" fmla="*/ 0 h 21600"/>
              <a:gd name="connsiteX2" fmla="*/ 18125 w 19956"/>
              <a:gd name="connsiteY2" fmla="*/ 21600 h 21600"/>
              <a:gd name="connsiteX3" fmla="*/ 3475 w 19956"/>
              <a:gd name="connsiteY3" fmla="*/ 21600 h 21600"/>
              <a:gd name="connsiteX4" fmla="*/ 0 w 19956"/>
              <a:gd name="connsiteY4" fmla="*/ 10800 h 21600"/>
              <a:gd name="connsiteX5" fmla="*/ 3475 w 19956"/>
              <a:gd name="connsiteY5" fmla="*/ 0 h 21600"/>
              <a:gd name="connsiteX0" fmla="*/ 3475 w 19956"/>
              <a:gd name="connsiteY0" fmla="*/ 0 h 21600"/>
              <a:gd name="connsiteX1" fmla="*/ 18125 w 19956"/>
              <a:gd name="connsiteY1" fmla="*/ 0 h 21600"/>
              <a:gd name="connsiteX2" fmla="*/ 18125 w 19956"/>
              <a:gd name="connsiteY2" fmla="*/ 21600 h 21600"/>
              <a:gd name="connsiteX3" fmla="*/ 3475 w 19956"/>
              <a:gd name="connsiteY3" fmla="*/ 21600 h 21600"/>
              <a:gd name="connsiteX4" fmla="*/ 0 w 19956"/>
              <a:gd name="connsiteY4" fmla="*/ 10800 h 21600"/>
              <a:gd name="connsiteX5" fmla="*/ 3475 w 19956"/>
              <a:gd name="connsiteY5" fmla="*/ 0 h 21600"/>
              <a:gd name="connsiteX0" fmla="*/ 3475 w 19171"/>
              <a:gd name="connsiteY0" fmla="*/ 0 h 21600"/>
              <a:gd name="connsiteX1" fmla="*/ 18125 w 19171"/>
              <a:gd name="connsiteY1" fmla="*/ 0 h 21600"/>
              <a:gd name="connsiteX2" fmla="*/ 18125 w 19171"/>
              <a:gd name="connsiteY2" fmla="*/ 21600 h 21600"/>
              <a:gd name="connsiteX3" fmla="*/ 3475 w 19171"/>
              <a:gd name="connsiteY3" fmla="*/ 21600 h 21600"/>
              <a:gd name="connsiteX4" fmla="*/ 0 w 19171"/>
              <a:gd name="connsiteY4" fmla="*/ 10800 h 21600"/>
              <a:gd name="connsiteX5" fmla="*/ 3475 w 19171"/>
              <a:gd name="connsiteY5" fmla="*/ 0 h 21600"/>
              <a:gd name="connsiteX0" fmla="*/ 3475 w 18125"/>
              <a:gd name="connsiteY0" fmla="*/ 0 h 21600"/>
              <a:gd name="connsiteX1" fmla="*/ 18125 w 18125"/>
              <a:gd name="connsiteY1" fmla="*/ 0 h 21600"/>
              <a:gd name="connsiteX2" fmla="*/ 18125 w 18125"/>
              <a:gd name="connsiteY2" fmla="*/ 21600 h 21600"/>
              <a:gd name="connsiteX3" fmla="*/ 3475 w 18125"/>
              <a:gd name="connsiteY3" fmla="*/ 21600 h 21600"/>
              <a:gd name="connsiteX4" fmla="*/ 0 w 18125"/>
              <a:gd name="connsiteY4" fmla="*/ 10800 h 21600"/>
              <a:gd name="connsiteX5" fmla="*/ 3475 w 18125"/>
              <a:gd name="connsiteY5" fmla="*/ 0 h 21600"/>
              <a:gd name="connsiteX0" fmla="*/ 3475 w 18135"/>
              <a:gd name="connsiteY0" fmla="*/ 0 h 21600"/>
              <a:gd name="connsiteX1" fmla="*/ 18125 w 18135"/>
              <a:gd name="connsiteY1" fmla="*/ 0 h 21600"/>
              <a:gd name="connsiteX2" fmla="*/ 18125 w 18135"/>
              <a:gd name="connsiteY2" fmla="*/ 21600 h 21600"/>
              <a:gd name="connsiteX3" fmla="*/ 3475 w 18135"/>
              <a:gd name="connsiteY3" fmla="*/ 21600 h 21600"/>
              <a:gd name="connsiteX4" fmla="*/ 0 w 18135"/>
              <a:gd name="connsiteY4" fmla="*/ 10800 h 21600"/>
              <a:gd name="connsiteX5" fmla="*/ 3475 w 18135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5" h="21600">
                <a:moveTo>
                  <a:pt x="3475" y="0"/>
                </a:moveTo>
                <a:lnTo>
                  <a:pt x="18125" y="0"/>
                </a:lnTo>
                <a:cubicBezTo>
                  <a:pt x="18093" y="13351"/>
                  <a:pt x="18160" y="12041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100000"/>
                  <a:lumOff val="0"/>
                </a:schemeClr>
              </a:gs>
              <a:gs pos="100000">
                <a:schemeClr val="accent2">
                  <a:lumMod val="100000"/>
                  <a:lumOff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90000" rIns="0" bIns="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AT" sz="1050" dirty="0">
                <a:effectLst/>
                <a:latin typeface="Barlow Light" panose="00000400000000000000" pitchFamily="2" charset="0"/>
                <a:ea typeface="Barlow" panose="00000500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622AEEB-E834-434E-B5AF-E3856A6B65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05" y="6356350"/>
            <a:ext cx="2168324" cy="40025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82CA4E-2EBA-4B15-AF19-DEA0A7FC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B208A05-B26F-4B1A-BF7B-C707CB63E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630316"/>
            <a:ext cx="10515600" cy="202410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Zwischenüberschrift 2</a:t>
            </a:r>
            <a:endParaRPr lang="de-AT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70ABC752-3ADB-49FA-BC64-39ABB80E3C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54425"/>
            <a:ext cx="10515600" cy="154915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Optional</a:t>
            </a:r>
          </a:p>
        </p:txBody>
      </p:sp>
      <p:sp>
        <p:nvSpPr>
          <p:cNvPr id="16" name="Rechteck: obere Ecken abgerundet 15">
            <a:extLst>
              <a:ext uri="{FF2B5EF4-FFF2-40B4-BE49-F238E27FC236}">
                <a16:creationId xmlns:a16="http://schemas.microsoft.com/office/drawing/2014/main" id="{2D4B870E-A686-4C7A-AC1B-C0C57EA54074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258254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00739D06-C505-43C9-89B3-C2322511D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925BDDC-E280-4480-8AF2-02E9D5C687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"/>
            <a:ext cx="12192000" cy="685744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08299D-94F3-46BD-8330-B12F6994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A6A-C008-40EB-9988-0B54BA1BA401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B9BFC-EF39-4C84-B875-DD3CE76F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A41998F-5C3C-4FDF-8A0C-A35EB11882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40" y="88780"/>
            <a:ext cx="1754080" cy="647221"/>
          </a:xfrm>
          <a:prstGeom prst="rect">
            <a:avLst/>
          </a:prstGeom>
        </p:spPr>
      </p:pic>
      <p:sp>
        <p:nvSpPr>
          <p:cNvPr id="12" name="AutoShape 15">
            <a:extLst>
              <a:ext uri="{FF2B5EF4-FFF2-40B4-BE49-F238E27FC236}">
                <a16:creationId xmlns:a16="http://schemas.microsoft.com/office/drawing/2014/main" id="{7D591D34-330C-47EF-8C2B-3C5698CD76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28854" y="6400799"/>
            <a:ext cx="863146" cy="27622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9956"/>
              <a:gd name="connsiteY0" fmla="*/ 0 h 21600"/>
              <a:gd name="connsiteX1" fmla="*/ 18125 w 19956"/>
              <a:gd name="connsiteY1" fmla="*/ 0 h 21600"/>
              <a:gd name="connsiteX2" fmla="*/ 18125 w 19956"/>
              <a:gd name="connsiteY2" fmla="*/ 21600 h 21600"/>
              <a:gd name="connsiteX3" fmla="*/ 3475 w 19956"/>
              <a:gd name="connsiteY3" fmla="*/ 21600 h 21600"/>
              <a:gd name="connsiteX4" fmla="*/ 0 w 19956"/>
              <a:gd name="connsiteY4" fmla="*/ 10800 h 21600"/>
              <a:gd name="connsiteX5" fmla="*/ 3475 w 19956"/>
              <a:gd name="connsiteY5" fmla="*/ 0 h 21600"/>
              <a:gd name="connsiteX0" fmla="*/ 3475 w 19956"/>
              <a:gd name="connsiteY0" fmla="*/ 0 h 21600"/>
              <a:gd name="connsiteX1" fmla="*/ 18125 w 19956"/>
              <a:gd name="connsiteY1" fmla="*/ 0 h 21600"/>
              <a:gd name="connsiteX2" fmla="*/ 18125 w 19956"/>
              <a:gd name="connsiteY2" fmla="*/ 21600 h 21600"/>
              <a:gd name="connsiteX3" fmla="*/ 3475 w 19956"/>
              <a:gd name="connsiteY3" fmla="*/ 21600 h 21600"/>
              <a:gd name="connsiteX4" fmla="*/ 0 w 19956"/>
              <a:gd name="connsiteY4" fmla="*/ 10800 h 21600"/>
              <a:gd name="connsiteX5" fmla="*/ 3475 w 19956"/>
              <a:gd name="connsiteY5" fmla="*/ 0 h 21600"/>
              <a:gd name="connsiteX0" fmla="*/ 3475 w 19171"/>
              <a:gd name="connsiteY0" fmla="*/ 0 h 21600"/>
              <a:gd name="connsiteX1" fmla="*/ 18125 w 19171"/>
              <a:gd name="connsiteY1" fmla="*/ 0 h 21600"/>
              <a:gd name="connsiteX2" fmla="*/ 18125 w 19171"/>
              <a:gd name="connsiteY2" fmla="*/ 21600 h 21600"/>
              <a:gd name="connsiteX3" fmla="*/ 3475 w 19171"/>
              <a:gd name="connsiteY3" fmla="*/ 21600 h 21600"/>
              <a:gd name="connsiteX4" fmla="*/ 0 w 19171"/>
              <a:gd name="connsiteY4" fmla="*/ 10800 h 21600"/>
              <a:gd name="connsiteX5" fmla="*/ 3475 w 19171"/>
              <a:gd name="connsiteY5" fmla="*/ 0 h 21600"/>
              <a:gd name="connsiteX0" fmla="*/ 3475 w 18125"/>
              <a:gd name="connsiteY0" fmla="*/ 0 h 21600"/>
              <a:gd name="connsiteX1" fmla="*/ 18125 w 18125"/>
              <a:gd name="connsiteY1" fmla="*/ 0 h 21600"/>
              <a:gd name="connsiteX2" fmla="*/ 18125 w 18125"/>
              <a:gd name="connsiteY2" fmla="*/ 21600 h 21600"/>
              <a:gd name="connsiteX3" fmla="*/ 3475 w 18125"/>
              <a:gd name="connsiteY3" fmla="*/ 21600 h 21600"/>
              <a:gd name="connsiteX4" fmla="*/ 0 w 18125"/>
              <a:gd name="connsiteY4" fmla="*/ 10800 h 21600"/>
              <a:gd name="connsiteX5" fmla="*/ 3475 w 18125"/>
              <a:gd name="connsiteY5" fmla="*/ 0 h 21600"/>
              <a:gd name="connsiteX0" fmla="*/ 3475 w 18135"/>
              <a:gd name="connsiteY0" fmla="*/ 0 h 21600"/>
              <a:gd name="connsiteX1" fmla="*/ 18125 w 18135"/>
              <a:gd name="connsiteY1" fmla="*/ 0 h 21600"/>
              <a:gd name="connsiteX2" fmla="*/ 18125 w 18135"/>
              <a:gd name="connsiteY2" fmla="*/ 21600 h 21600"/>
              <a:gd name="connsiteX3" fmla="*/ 3475 w 18135"/>
              <a:gd name="connsiteY3" fmla="*/ 21600 h 21600"/>
              <a:gd name="connsiteX4" fmla="*/ 0 w 18135"/>
              <a:gd name="connsiteY4" fmla="*/ 10800 h 21600"/>
              <a:gd name="connsiteX5" fmla="*/ 3475 w 18135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5" h="21600">
                <a:moveTo>
                  <a:pt x="3475" y="0"/>
                </a:moveTo>
                <a:lnTo>
                  <a:pt x="18125" y="0"/>
                </a:lnTo>
                <a:cubicBezTo>
                  <a:pt x="18093" y="13351"/>
                  <a:pt x="18160" y="12041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100000"/>
                  <a:lumOff val="0"/>
                </a:schemeClr>
              </a:gs>
              <a:gs pos="100000">
                <a:schemeClr val="accent2">
                  <a:lumMod val="100000"/>
                  <a:lumOff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90000" rIns="0" bIns="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AT" sz="1050" dirty="0">
                <a:effectLst/>
                <a:latin typeface="Barlow Light" panose="00000400000000000000" pitchFamily="2" charset="0"/>
                <a:ea typeface="Barlow" panose="00000500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622AEEB-E834-434E-B5AF-E3856A6B65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05" y="6356350"/>
            <a:ext cx="2168324" cy="40025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82CA4E-2EBA-4B15-AF19-DEA0A7FC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B208A05-B26F-4B1A-BF7B-C707CB63E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630316"/>
            <a:ext cx="10515600" cy="202410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Zwischenüberschrift 2</a:t>
            </a:r>
            <a:endParaRPr lang="de-AT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70ABC752-3ADB-49FA-BC64-39ABB80E3C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54425"/>
            <a:ext cx="10515600" cy="154915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Optional</a:t>
            </a:r>
          </a:p>
        </p:txBody>
      </p:sp>
      <p:sp>
        <p:nvSpPr>
          <p:cNvPr id="17" name="Rechteck: obere Ecken abgerundet 16">
            <a:extLst>
              <a:ext uri="{FF2B5EF4-FFF2-40B4-BE49-F238E27FC236}">
                <a16:creationId xmlns:a16="http://schemas.microsoft.com/office/drawing/2014/main" id="{7911E8D6-491B-4F97-A42D-7BB9E8D3DFAF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28118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8E6C6-9639-450F-965F-559971E9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4549F6-F646-4AAD-BF95-CA7B0BE67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4D8F4D-D2CC-4F8B-A601-8E66C3110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AB5279-DFCD-4A13-8CE2-7FDEF6A3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A4E-A341-47D9-BA57-1B81B069821A}" type="datetime1">
              <a:rPr lang="de-DE" smtClean="0"/>
              <a:t>15.11.2021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6414D0-9B59-4E88-9A7D-C14983DB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28809C-E158-451B-A320-EB2AE01A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18CDA8-EE86-4A63-924B-93350E7EC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AC562D-D0E5-41D3-9156-69E34E75C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871DD4-84BB-4EFB-BD53-1F7C0AE54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2F678A-A9AD-47DC-B4F9-EA7FEC9C4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596839-90B9-4D19-9B37-ADA2C766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4AD3-DCAB-45CA-B1B8-F6956D1D791C}" type="datetime1">
              <a:rPr lang="de-DE" smtClean="0"/>
              <a:t>15.11.2021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9709A1-6AAF-466C-83D8-7B81ACD1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DF0EA7-184E-43D3-AD01-FABBCD58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555338B-313E-4A3B-B9F1-F10FE664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30"/>
            <a:ext cx="10515600" cy="11628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AB75E522-6EAD-4BE6-AFA2-2584019E1CD0}"/>
              </a:ext>
            </a:extLst>
          </p:cNvPr>
          <p:cNvSpPr/>
          <p:nvPr userDrawn="1"/>
        </p:nvSpPr>
        <p:spPr>
          <a:xfrm rot="16200000">
            <a:off x="11622316" y="6107339"/>
            <a:ext cx="276225" cy="86314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BDF2839-C091-4FE4-AFBA-D738AF6F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30"/>
            <a:ext cx="10515600" cy="116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45D29C-BF17-4D8C-BA4B-9BDBA43E3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7C668F-5D33-4204-80EF-02CC2C389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1"/>
                </a:solidFill>
                <a:latin typeface="Barlow" panose="00000500000000000000" pitchFamily="2" charset="0"/>
              </a:defRPr>
            </a:lvl1pPr>
          </a:lstStyle>
          <a:p>
            <a:fld id="{076C2DAB-5C9C-44AD-B2BA-9B60A00F0166}" type="datetime1">
              <a:rPr lang="de-DE" smtClean="0"/>
              <a:pPr/>
              <a:t>15.11.2021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9D44FA-C176-45A7-83BE-03CC11612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1"/>
                </a:solidFill>
                <a:latin typeface="Barlow" panose="00000500000000000000" pitchFamily="2" charset="0"/>
              </a:defRPr>
            </a:lvl1pPr>
          </a:lstStyle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26BA53-9E2A-41AE-8CEF-708029ED7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80" y="6356350"/>
            <a:ext cx="59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fld id="{1C408B46-4B12-4A7A-ABF7-520F4F474F6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77CAC5-0FF0-4E40-A6C0-50738FB601E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05" y="6356350"/>
            <a:ext cx="2168324" cy="400254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E50F9BD6-7699-458D-98BE-F4333FD53179}"/>
              </a:ext>
            </a:extLst>
          </p:cNvPr>
          <p:cNvSpPr txBox="1">
            <a:spLocks/>
          </p:cNvSpPr>
          <p:nvPr userDrawn="1"/>
        </p:nvSpPr>
        <p:spPr>
          <a:xfrm>
            <a:off x="3304409" y="6356350"/>
            <a:ext cx="1211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accent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4EEABD56-38BD-4D9D-8FE9-09CA9CBFE36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40" y="88780"/>
            <a:ext cx="1754080" cy="647221"/>
          </a:xfrm>
          <a:prstGeom prst="rect">
            <a:avLst/>
          </a:prstGeom>
        </p:spPr>
      </p:pic>
      <p:sp>
        <p:nvSpPr>
          <p:cNvPr id="8" name="Rechteck: obere Ecken abgerundet 7">
            <a:extLst>
              <a:ext uri="{FF2B5EF4-FFF2-40B4-BE49-F238E27FC236}">
                <a16:creationId xmlns:a16="http://schemas.microsoft.com/office/drawing/2014/main" id="{2E7A0188-C3B3-4F11-BED3-CAE811FB1CFF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240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5" r:id="rId4"/>
    <p:sldLayoutId id="2147483651" r:id="rId5"/>
    <p:sldLayoutId id="2147483663" r:id="rId6"/>
    <p:sldLayoutId id="2147483664" r:id="rId7"/>
    <p:sldLayoutId id="2147483652" r:id="rId8"/>
    <p:sldLayoutId id="2147483653" r:id="rId9"/>
    <p:sldLayoutId id="2147483654" r:id="rId10"/>
    <p:sldLayoutId id="2147483661" r:id="rId11"/>
    <p:sldLayoutId id="2147483655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338" indent="-541338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E0F67-3915-4054-8012-94D5B22D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C4909F-2EB6-484D-8FEB-5D7AA6B0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3DB3-3706-48B7-9806-4944EB33EE8B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067CA2-ADCC-45D8-B9E0-913DBFCC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/>
              <a:t>www.sportunion.at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AAF43C-6B8C-4A0B-B201-C61757E4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1</a:t>
            </a:fld>
            <a:endParaRPr lang="de-AT"/>
          </a:p>
        </p:txBody>
      </p:sp>
      <p:pic>
        <p:nvPicPr>
          <p:cNvPr id="7" name="Inhaltsplatzhalter 6" descr="Ein Bild, das Konifere, Pflanze, Baum enthält.&#10;&#10;Automatisch generierte Beschreibung">
            <a:extLst>
              <a:ext uri="{FF2B5EF4-FFF2-40B4-BE49-F238E27FC236}">
                <a16:creationId xmlns:a16="http://schemas.microsoft.com/office/drawing/2014/main" id="{00B12561-F13E-4209-BECB-F6C8561CB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0455B835-C8D9-482A-B8FF-A12B6AC76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1" y="136525"/>
            <a:ext cx="1754079" cy="64550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67DF7A6-F9AB-44CF-BD30-1A627AA984E3}"/>
              </a:ext>
            </a:extLst>
          </p:cNvPr>
          <p:cNvSpPr/>
          <p:nvPr/>
        </p:nvSpPr>
        <p:spPr>
          <a:xfrm>
            <a:off x="-3048000" y="0"/>
            <a:ext cx="2899458" cy="1851212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1BC7FA-BD5A-4BAA-BE45-42DC0F710CB6}"/>
              </a:ext>
            </a:extLst>
          </p:cNvPr>
          <p:cNvSpPr txBox="1"/>
          <p:nvPr/>
        </p:nvSpPr>
        <p:spPr>
          <a:xfrm>
            <a:off x="-2946400" y="136525"/>
            <a:ext cx="2537533" cy="1477328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3000" b="1" dirty="0">
                <a:solidFill>
                  <a:schemeClr val="bg1"/>
                </a:solidFill>
              </a:rPr>
              <a:t>Füge dein Vereinslogo ein.</a:t>
            </a:r>
          </a:p>
        </p:txBody>
      </p:sp>
    </p:spTree>
    <p:extLst>
      <p:ext uri="{BB962C8B-B14F-4D97-AF65-F5344CB8AC3E}">
        <p14:creationId xmlns:p14="http://schemas.microsoft.com/office/powerpoint/2010/main" val="31967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SPORTUNION Farben">
      <a:dk1>
        <a:srgbClr val="E97139"/>
      </a:dk1>
      <a:lt1>
        <a:srgbClr val="FFFFFF"/>
      </a:lt1>
      <a:dk2>
        <a:srgbClr val="F2F2F2"/>
      </a:dk2>
      <a:lt2>
        <a:srgbClr val="FFFFFF"/>
      </a:lt2>
      <a:accent1>
        <a:srgbClr val="E97139"/>
      </a:accent1>
      <a:accent2>
        <a:srgbClr val="E33539"/>
      </a:accent2>
      <a:accent3>
        <a:srgbClr val="BF3655"/>
      </a:accent3>
      <a:accent4>
        <a:srgbClr val="1E8C86"/>
      </a:accent4>
      <a:accent5>
        <a:srgbClr val="036B8F"/>
      </a:accent5>
      <a:accent6>
        <a:srgbClr val="8DA114"/>
      </a:accent6>
      <a:hlink>
        <a:srgbClr val="E97139"/>
      </a:hlink>
      <a:folHlink>
        <a:srgbClr val="E97139"/>
      </a:folHlink>
    </a:clrScheme>
    <a:fontScheme name="SPORTUNION">
      <a:majorFont>
        <a:latin typeface="Barlow 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1002_SPORTUNION-Folienmaster.potx" id="{B7EA2227-8E9C-4C16-8EEC-70FCE1EDD206}" vid="{7A7FD53E-AC3D-435B-83D8-265BD26EDA5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SPORTUNION</Template>
  <TotalTime>0</TotalTime>
  <Words>12</Words>
  <Application>Microsoft Office PowerPoint</Application>
  <PresentationFormat>Breitbild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Barlow Light</vt:lpstr>
      <vt:lpstr>Arial</vt:lpstr>
      <vt:lpstr>Wingdings</vt:lpstr>
      <vt:lpstr>Barlow</vt:lpstr>
      <vt:lpstr>Courier New</vt:lpstr>
      <vt:lpstr>Barlow Bold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Rinnhofer</dc:creator>
  <cp:lastModifiedBy>Florian Rinnhofer</cp:lastModifiedBy>
  <cp:revision>1</cp:revision>
  <dcterms:created xsi:type="dcterms:W3CDTF">2021-11-15T10:53:05Z</dcterms:created>
  <dcterms:modified xsi:type="dcterms:W3CDTF">2021-11-15T11:01:20Z</dcterms:modified>
</cp:coreProperties>
</file>