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15119350" cy="10691813"/>
  <p:notesSz cx="6858000" cy="9144000"/>
  <p:embeddedFontLst>
    <p:embeddedFont>
      <p:font typeface="Barlow" panose="00000500000000000000" pitchFamily="2" charset="0"/>
      <p:regular r:id="rId5"/>
      <p:bold r:id="rId6"/>
      <p:italic r:id="rId7"/>
      <p:boldItalic r:id="rId8"/>
    </p:embeddedFont>
    <p:embeddedFont>
      <p:font typeface="Barlow Bold" panose="00000800000000000000" pitchFamily="2" charset="0"/>
      <p:bold r:id="rId9"/>
    </p:embeddedFont>
    <p:embeddedFont>
      <p:font typeface="Barlow Light" panose="00000400000000000000" pitchFamily="2" charset="0"/>
      <p:regular r:id="rId10"/>
      <p:italic r:id="rId11"/>
    </p:embeddedFont>
  </p:embeddedFontLst>
  <p:defaultTextStyle>
    <a:defPPr>
      <a:defRPr lang="de-DE"/>
    </a:defPPr>
    <a:lvl1pPr marL="0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1pPr>
    <a:lvl2pPr marL="463592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2pPr>
    <a:lvl3pPr marL="927184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3pPr>
    <a:lvl4pPr marL="1390776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4pPr>
    <a:lvl5pPr marL="1854368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5pPr>
    <a:lvl6pPr marL="2317962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6pPr>
    <a:lvl7pPr marL="2781554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7pPr>
    <a:lvl8pPr marL="3245146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8pPr>
    <a:lvl9pPr marL="3708738" algn="l" defTabSz="927184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74" autoAdjust="0"/>
  </p:normalViewPr>
  <p:slideViewPr>
    <p:cSldViewPr snapToGrid="0">
      <p:cViewPr>
        <p:scale>
          <a:sx n="50" d="100"/>
          <a:sy n="50" d="100"/>
        </p:scale>
        <p:origin x="930" y="3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404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1E1C536-364F-4A5B-939F-A350E50BB0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>
                <a:latin typeface="Barlow Light" panose="00000400000000000000" pitchFamily="2" charset="0"/>
              </a:rPr>
              <a:t>SPORTUNION</a:t>
            </a:r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893FEDC-5062-4B7F-B1DC-6BDDB6F7881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D08F-EE6B-49D8-86FF-3F47CD6CA4E8}" type="datetimeFigureOut">
              <a:rPr lang="de-AT" smtClean="0">
                <a:latin typeface="Barlow Light" panose="00000400000000000000" pitchFamily="2" charset="0"/>
              </a:rPr>
              <a:t>16.03.2020</a:t>
            </a:fld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C8AC4E-C38C-4B17-A048-F466D1A81E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>
              <a:latin typeface="Barlow Light" panose="00000400000000000000" pitchFamily="2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CDACA56-0238-4C2F-BF88-56518AE62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61C80-D13B-4BF9-A8AE-1CEE72DA08FA}" type="slidenum">
              <a:rPr lang="de-AT" smtClean="0">
                <a:latin typeface="Barlow Light" panose="00000400000000000000" pitchFamily="2" charset="0"/>
              </a:rPr>
              <a:t>‹Nr.›</a:t>
            </a:fld>
            <a:endParaRPr lang="de-AT" dirty="0">
              <a:latin typeface="Barlow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8462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arlow Light" panose="00000400000000000000" pitchFamily="2" charset="0"/>
              </a:defRPr>
            </a:lvl1pPr>
          </a:lstStyle>
          <a:p>
            <a:r>
              <a:rPr lang="de-AT"/>
              <a:t>SPORTUNION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arlow Light" panose="00000400000000000000" pitchFamily="2" charset="0"/>
              </a:defRPr>
            </a:lvl1pPr>
          </a:lstStyle>
          <a:p>
            <a:fld id="{567D200F-96B1-44CD-84A4-954376DE6335}" type="datetimeFigureOut">
              <a:rPr lang="de-AT" smtClean="0"/>
              <a:pPr/>
              <a:t>16.03.2020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arlow Light" panose="00000400000000000000" pitchFamily="2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arlow Light" panose="00000400000000000000" pitchFamily="2" charset="0"/>
              </a:defRPr>
            </a:lvl1pPr>
          </a:lstStyle>
          <a:p>
            <a:fld id="{BB4CDAC4-ABA8-4F5D-81A7-700533A2ABB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78509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27184" rtl="0" eaLnBrk="1" latinLnBrk="0" hangingPunct="1">
      <a:defRPr sz="1217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1pPr>
    <a:lvl2pPr marL="463592" algn="l" defTabSz="927184" rtl="0" eaLnBrk="1" latinLnBrk="0" hangingPunct="1">
      <a:defRPr sz="1217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2pPr>
    <a:lvl3pPr marL="927184" algn="l" defTabSz="927184" rtl="0" eaLnBrk="1" latinLnBrk="0" hangingPunct="1">
      <a:defRPr sz="1217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3pPr>
    <a:lvl4pPr marL="1390776" algn="l" defTabSz="927184" rtl="0" eaLnBrk="1" latinLnBrk="0" hangingPunct="1">
      <a:defRPr sz="1217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4pPr>
    <a:lvl5pPr marL="1854368" algn="l" defTabSz="927184" rtl="0" eaLnBrk="1" latinLnBrk="0" hangingPunct="1">
      <a:defRPr sz="1217" kern="1200">
        <a:solidFill>
          <a:schemeClr val="tx1"/>
        </a:solidFill>
        <a:latin typeface="Barlow Light" panose="00000400000000000000" pitchFamily="2" charset="0"/>
        <a:ea typeface="+mn-ea"/>
        <a:cs typeface="+mn-cs"/>
      </a:defRPr>
    </a:lvl5pPr>
    <a:lvl6pPr marL="2317962" algn="l" defTabSz="927184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6pPr>
    <a:lvl7pPr marL="2781554" algn="l" defTabSz="927184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7pPr>
    <a:lvl8pPr marL="3245146" algn="l" defTabSz="927184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8pPr>
    <a:lvl9pPr marL="3708738" algn="l" defTabSz="927184" rtl="0" eaLnBrk="1" latinLnBrk="0" hangingPunct="1">
      <a:defRPr sz="121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UNION Ver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44E4723E-AFB7-4D16-9A0A-E8C0BB25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02" y="2092838"/>
            <a:ext cx="13543199" cy="1094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A5BE68CA-8969-4CCF-901A-2DC0FD74973A}"/>
              </a:ext>
            </a:extLst>
          </p:cNvPr>
          <p:cNvSpPr txBox="1">
            <a:spLocks/>
          </p:cNvSpPr>
          <p:nvPr userDrawn="1"/>
        </p:nvSpPr>
        <p:spPr>
          <a:xfrm>
            <a:off x="1037260" y="2296423"/>
            <a:ext cx="13040439" cy="754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425433" rtl="0" eaLnBrk="1" latinLnBrk="0" hangingPunct="1">
              <a:lnSpc>
                <a:spcPct val="90000"/>
              </a:lnSpc>
              <a:spcBef>
                <a:spcPts val="1559"/>
              </a:spcBef>
              <a:buFontTx/>
              <a:buNone/>
              <a:defRPr sz="2500" b="1" i="1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45641" indent="-113375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2pPr>
            <a:lvl3pPr marL="631980" indent="-122355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Courier New" panose="02070309020205020404" pitchFamily="49" charset="0"/>
              <a:buChar char="o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3pPr>
            <a:lvl4pPr marL="826176" indent="-129090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4pPr>
            <a:lvl5pPr marL="1012514" indent="-121232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5pPr>
            <a:lvl6pPr marL="3919941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658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374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091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3452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545F3CC-22B3-4E4E-955C-06DB2BC732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286" y="3033617"/>
            <a:ext cx="13543199" cy="479283"/>
          </a:xfrm>
        </p:spPr>
        <p:txBody>
          <a:bodyPr/>
          <a:lstStyle>
            <a:lvl1pPr marL="0" marR="0" indent="0" algn="l" defTabSz="1968483" rtl="0" eaLnBrk="1" fontAlgn="auto" latinLnBrk="0" hangingPunct="1">
              <a:lnSpc>
                <a:spcPct val="90000"/>
              </a:lnSpc>
              <a:spcBef>
                <a:spcPts val="215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1"/>
            </a:lvl1pPr>
          </a:lstStyle>
          <a:p>
            <a:pPr marL="0" marR="0" lvl="0" indent="0" algn="l" defTabSz="1968483" rtl="0" eaLnBrk="1" fontAlgn="auto" latinLnBrk="0" hangingPunct="1">
              <a:lnSpc>
                <a:spcPct val="90000"/>
              </a:lnSpc>
              <a:spcBef>
                <a:spcPts val="2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Subtitel</a:t>
            </a:r>
            <a:endParaRPr lang="de-AT" dirty="0"/>
          </a:p>
          <a:p>
            <a:pPr lvl="0"/>
            <a:endParaRPr lang="de-AT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6B559FB9-4CCF-45EB-B94E-5B7A8722B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286" y="3783255"/>
            <a:ext cx="13543199" cy="5529280"/>
          </a:xfrm>
        </p:spPr>
        <p:txBody>
          <a:bodyPr>
            <a:normAutofit/>
          </a:bodyPr>
          <a:lstStyle>
            <a:lvl1pPr>
              <a:defRPr sz="1000"/>
            </a:lvl1pPr>
            <a:lvl2pPr marL="450850" indent="-184150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D173610-DF28-4B73-A5FE-BCC4C5461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27" y="8959213"/>
            <a:ext cx="3736881" cy="672673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18B853A0-AEB1-4ED6-9A9B-E18880E1E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94" y="9096952"/>
            <a:ext cx="4578297" cy="42038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AT" dirty="0"/>
              <a:t>www.sportunion.at</a:t>
            </a:r>
          </a:p>
        </p:txBody>
      </p:sp>
      <p:sp>
        <p:nvSpPr>
          <p:cNvPr id="14" name="Rechteck: obere Ecken abgerundet 13">
            <a:extLst>
              <a:ext uri="{FF2B5EF4-FFF2-40B4-BE49-F238E27FC236}">
                <a16:creationId xmlns:a16="http://schemas.microsoft.com/office/drawing/2014/main" id="{88DE6680-B59F-437B-87EE-91FB7D6A0B17}"/>
              </a:ext>
            </a:extLst>
          </p:cNvPr>
          <p:cNvSpPr/>
          <p:nvPr userDrawn="1"/>
        </p:nvSpPr>
        <p:spPr>
          <a:xfrm rot="5400000">
            <a:off x="201869" y="9008720"/>
            <a:ext cx="215304" cy="619041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6"/>
          </a:p>
        </p:txBody>
      </p:sp>
    </p:spTree>
    <p:extLst>
      <p:ext uri="{BB962C8B-B14F-4D97-AF65-F5344CB8AC3E}">
        <p14:creationId xmlns:p14="http://schemas.microsoft.com/office/powerpoint/2010/main" val="15988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Mitglied der SPORTUNION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20757BB5-1A4A-4931-989F-491720713961}"/>
              </a:ext>
            </a:extLst>
          </p:cNvPr>
          <p:cNvSpPr txBox="1">
            <a:spLocks/>
          </p:cNvSpPr>
          <p:nvPr userDrawn="1"/>
        </p:nvSpPr>
        <p:spPr>
          <a:xfrm>
            <a:off x="1037260" y="2296423"/>
            <a:ext cx="13040439" cy="754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425433" rtl="0" eaLnBrk="1" latinLnBrk="0" hangingPunct="1">
              <a:lnSpc>
                <a:spcPct val="90000"/>
              </a:lnSpc>
              <a:spcBef>
                <a:spcPts val="1559"/>
              </a:spcBef>
              <a:buFontTx/>
              <a:buNone/>
              <a:defRPr sz="2500" b="1" i="1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45641" indent="-113375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2pPr>
            <a:lvl3pPr marL="631980" indent="-122355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Courier New" panose="02070309020205020404" pitchFamily="49" charset="0"/>
              <a:buChar char="o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3pPr>
            <a:lvl4pPr marL="826176" indent="-129090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Wingdings" panose="05000000000000000000" pitchFamily="2" charset="2"/>
              <a:buChar char="§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4pPr>
            <a:lvl5pPr marL="1012514" indent="-121232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2">
                    <a:lumMod val="10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lvl5pPr>
            <a:lvl6pPr marL="3919941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2658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374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091" indent="-356359" algn="l" defTabSz="1425433" rtl="0" eaLnBrk="1" latinLnBrk="0" hangingPunct="1">
              <a:lnSpc>
                <a:spcPct val="90000"/>
              </a:lnSpc>
              <a:spcBef>
                <a:spcPts val="779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3452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A519C9-5851-4A40-9CE0-28B6423AC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049" y="8424345"/>
            <a:ext cx="3267501" cy="1257970"/>
          </a:xfrm>
          <a:prstGeom prst="rect">
            <a:avLst/>
          </a:prstGeom>
        </p:spPr>
      </p:pic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2DBE5E67-4AEE-438D-BA38-71288AC0A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94" y="9096952"/>
            <a:ext cx="4578297" cy="420389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de-AT" dirty="0"/>
              <a:t>www.verein.at</a:t>
            </a:r>
          </a:p>
        </p:txBody>
      </p:sp>
      <p:sp>
        <p:nvSpPr>
          <p:cNvPr id="18" name="Rechteck: obere Ecken abgerundet 17">
            <a:extLst>
              <a:ext uri="{FF2B5EF4-FFF2-40B4-BE49-F238E27FC236}">
                <a16:creationId xmlns:a16="http://schemas.microsoft.com/office/drawing/2014/main" id="{7381C679-DC3F-4EF4-890E-0B007A0B6FFC}"/>
              </a:ext>
            </a:extLst>
          </p:cNvPr>
          <p:cNvSpPr/>
          <p:nvPr userDrawn="1"/>
        </p:nvSpPr>
        <p:spPr>
          <a:xfrm rot="5400000">
            <a:off x="201869" y="9008720"/>
            <a:ext cx="215304" cy="619041"/>
          </a:xfrm>
          <a:prstGeom prst="round2SameRect">
            <a:avLst>
              <a:gd name="adj1" fmla="val 48795"/>
              <a:gd name="adj2" fmla="val 0"/>
            </a:avLst>
          </a:prstGeom>
          <a:gradFill flip="none" rotWithShape="0">
            <a:gsLst>
              <a:gs pos="100000">
                <a:schemeClr val="accent1">
                  <a:lumMod val="100000"/>
                  <a:lumOff val="0"/>
                </a:schemeClr>
              </a:gs>
              <a:gs pos="0">
                <a:schemeClr val="accent2">
                  <a:lumMod val="100000"/>
                  <a:lumOff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2806"/>
          </a:p>
        </p:txBody>
      </p:sp>
      <p:sp>
        <p:nvSpPr>
          <p:cNvPr id="22" name="Titelplatzhalter 1">
            <a:extLst>
              <a:ext uri="{FF2B5EF4-FFF2-40B4-BE49-F238E27FC236}">
                <a16:creationId xmlns:a16="http://schemas.microsoft.com/office/drawing/2014/main" id="{7947580C-F1DE-4AC1-9408-F0D2BBCDD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02" y="2092838"/>
            <a:ext cx="13543199" cy="1094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sz="4000"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24" name="Textplatzhalter 21">
            <a:extLst>
              <a:ext uri="{FF2B5EF4-FFF2-40B4-BE49-F238E27FC236}">
                <a16:creationId xmlns:a16="http://schemas.microsoft.com/office/drawing/2014/main" id="{79A1F436-110E-46D2-92E9-339262F8E7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2286" y="3783255"/>
            <a:ext cx="13543199" cy="5529280"/>
          </a:xfrm>
        </p:spPr>
        <p:txBody>
          <a:bodyPr>
            <a:normAutofit/>
          </a:bodyPr>
          <a:lstStyle>
            <a:lvl1pPr>
              <a:defRPr sz="1000"/>
            </a:lvl1pPr>
            <a:lvl2pPr marL="450850" indent="-184150"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6" name="Textplatzhalter 15">
            <a:extLst>
              <a:ext uri="{FF2B5EF4-FFF2-40B4-BE49-F238E27FC236}">
                <a16:creationId xmlns:a16="http://schemas.microsoft.com/office/drawing/2014/main" id="{30A1452E-F811-41A3-B759-04FA993352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2286" y="3033617"/>
            <a:ext cx="13543199" cy="479283"/>
          </a:xfrm>
        </p:spPr>
        <p:txBody>
          <a:bodyPr/>
          <a:lstStyle>
            <a:lvl1pPr marL="0" marR="0" indent="0" algn="l" defTabSz="1968483" rtl="0" eaLnBrk="1" fontAlgn="auto" latinLnBrk="0" hangingPunct="1">
              <a:lnSpc>
                <a:spcPct val="90000"/>
              </a:lnSpc>
              <a:spcBef>
                <a:spcPts val="2153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1" i="1"/>
            </a:lvl1pPr>
          </a:lstStyle>
          <a:p>
            <a:pPr marL="0" marR="0" lvl="0" indent="0" algn="l" defTabSz="1968483" rtl="0" eaLnBrk="1" fontAlgn="auto" latinLnBrk="0" hangingPunct="1">
              <a:lnSpc>
                <a:spcPct val="90000"/>
              </a:lnSpc>
              <a:spcBef>
                <a:spcPts val="21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Subtitel</a:t>
            </a:r>
            <a:endParaRPr lang="de-AT" dirty="0"/>
          </a:p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5050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7C35E80-365B-4FB8-A71C-A8DC66AC93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882"/>
            <a:ext cx="15114957" cy="10434931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BDF2839-C091-4FE4-AFBA-D738AF6F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9" y="1261819"/>
            <a:ext cx="13040440" cy="1094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45D29C-BF17-4D8C-BA4B-9BDBA43E3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59" y="2974490"/>
            <a:ext cx="13040440" cy="6655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E50F9BD6-7699-458D-98BE-F4333FD53179}"/>
              </a:ext>
            </a:extLst>
          </p:cNvPr>
          <p:cNvSpPr txBox="1">
            <a:spLocks/>
          </p:cNvSpPr>
          <p:nvPr userDrawn="1"/>
        </p:nvSpPr>
        <p:spPr>
          <a:xfrm>
            <a:off x="4097816" y="8860755"/>
            <a:ext cx="1502486" cy="569240"/>
          </a:xfrm>
          <a:prstGeom prst="rect">
            <a:avLst/>
          </a:prstGeom>
        </p:spPr>
        <p:txBody>
          <a:bodyPr vert="horz" lIns="196831" tIns="98416" rIns="196831" bIns="98416" rtlCol="0" anchor="ctr"/>
          <a:lstStyle>
            <a:defPPr>
              <a:defRPr lang="de-DE"/>
            </a:defPPr>
            <a:lvl1pPr marL="0" algn="l" defTabSz="914400" rtl="0" eaLnBrk="1" latinLnBrk="0" hangingPunct="1">
              <a:defRPr sz="1400" kern="1200">
                <a:solidFill>
                  <a:schemeClr val="accent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sz="3013" dirty="0"/>
          </a:p>
        </p:txBody>
      </p:sp>
    </p:spTree>
    <p:extLst>
      <p:ext uri="{BB962C8B-B14F-4D97-AF65-F5344CB8AC3E}">
        <p14:creationId xmlns:p14="http://schemas.microsoft.com/office/powerpoint/2010/main" val="34924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1968483" rtl="0" eaLnBrk="1" latinLnBrk="0" hangingPunct="1">
        <a:lnSpc>
          <a:spcPct val="80000"/>
        </a:lnSpc>
        <a:spcBef>
          <a:spcPct val="0"/>
        </a:spcBef>
        <a:buNone/>
        <a:defRPr sz="5524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400" indent="-198000" algn="l" defTabSz="1968483" rtl="0" eaLnBrk="1" latinLnBrk="0" hangingPunct="1">
        <a:lnSpc>
          <a:spcPct val="90000"/>
        </a:lnSpc>
        <a:spcBef>
          <a:spcPts val="276"/>
        </a:spcBef>
        <a:buFontTx/>
        <a:buBlip>
          <a:blip r:embed="rId5"/>
        </a:buBlip>
        <a:defRPr sz="1381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1pPr>
      <a:lvl2pPr marL="615417" indent="-156566" algn="l" defTabSz="1968483" rtl="0" eaLnBrk="1" latinLnBrk="0" hangingPunct="1">
        <a:lnSpc>
          <a:spcPct val="90000"/>
        </a:lnSpc>
        <a:spcBef>
          <a:spcPts val="276"/>
        </a:spcBef>
        <a:buClr>
          <a:schemeClr val="accent1"/>
        </a:buClr>
        <a:buFont typeface="Arial" panose="020B0604020202020204" pitchFamily="34" charset="0"/>
        <a:buChar char="•"/>
        <a:defRPr sz="1381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2pPr>
      <a:lvl3pPr marL="872745" indent="-168968" algn="l" defTabSz="1968483" rtl="0" eaLnBrk="1" latinLnBrk="0" hangingPunct="1">
        <a:lnSpc>
          <a:spcPct val="90000"/>
        </a:lnSpc>
        <a:spcBef>
          <a:spcPts val="276"/>
        </a:spcBef>
        <a:buFont typeface="Courier New" panose="02070309020205020404" pitchFamily="49" charset="0"/>
        <a:buChar char="o"/>
        <a:defRPr sz="1381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3pPr>
      <a:lvl4pPr marL="1140926" indent="-178270" algn="l" defTabSz="1968483" rtl="0" eaLnBrk="1" latinLnBrk="0" hangingPunct="1">
        <a:lnSpc>
          <a:spcPct val="90000"/>
        </a:lnSpc>
        <a:spcBef>
          <a:spcPts val="276"/>
        </a:spcBef>
        <a:buFont typeface="Wingdings" panose="05000000000000000000" pitchFamily="2" charset="2"/>
        <a:buChar char="§"/>
        <a:defRPr sz="1381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4pPr>
      <a:lvl5pPr marL="1398254" indent="-167418" algn="l" defTabSz="1968483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81" kern="1200">
          <a:solidFill>
            <a:schemeClr val="tx2">
              <a:lumMod val="10000"/>
            </a:schemeClr>
          </a:solidFill>
          <a:latin typeface="Barlow" panose="00000500000000000000" pitchFamily="2" charset="0"/>
          <a:ea typeface="+mn-ea"/>
          <a:cs typeface="+mn-cs"/>
        </a:defRPr>
      </a:lvl5pPr>
      <a:lvl6pPr marL="5413325" indent="-492121" algn="l" defTabSz="1968483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875" kern="1200">
          <a:solidFill>
            <a:schemeClr val="tx1"/>
          </a:solidFill>
          <a:latin typeface="+mn-lt"/>
          <a:ea typeface="+mn-ea"/>
          <a:cs typeface="+mn-cs"/>
        </a:defRPr>
      </a:lvl6pPr>
      <a:lvl7pPr marL="6397566" indent="-492121" algn="l" defTabSz="1968483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875" kern="1200">
          <a:solidFill>
            <a:schemeClr val="tx1"/>
          </a:solidFill>
          <a:latin typeface="+mn-lt"/>
          <a:ea typeface="+mn-ea"/>
          <a:cs typeface="+mn-cs"/>
        </a:defRPr>
      </a:lvl7pPr>
      <a:lvl8pPr marL="7381808" indent="-492121" algn="l" defTabSz="1968483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875" kern="1200">
          <a:solidFill>
            <a:schemeClr val="tx1"/>
          </a:solidFill>
          <a:latin typeface="+mn-lt"/>
          <a:ea typeface="+mn-ea"/>
          <a:cs typeface="+mn-cs"/>
        </a:defRPr>
      </a:lvl8pPr>
      <a:lvl9pPr marL="8366049" indent="-492121" algn="l" defTabSz="1968483" rtl="0" eaLnBrk="1" latinLnBrk="0" hangingPunct="1">
        <a:lnSpc>
          <a:spcPct val="90000"/>
        </a:lnSpc>
        <a:spcBef>
          <a:spcPts val="1076"/>
        </a:spcBef>
        <a:buFont typeface="Arial" panose="020B0604020202020204" pitchFamily="34" charset="0"/>
        <a:buChar char="•"/>
        <a:defRPr sz="38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1pPr>
      <a:lvl2pPr marL="984239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2pPr>
      <a:lvl3pPr marL="1968483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3pPr>
      <a:lvl4pPr marL="2952722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4pPr>
      <a:lvl5pPr marL="3936962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5pPr>
      <a:lvl6pPr marL="4921206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6pPr>
      <a:lvl7pPr marL="5905448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7pPr>
      <a:lvl8pPr marL="6889687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8pPr>
      <a:lvl9pPr marL="7873928" algn="l" defTabSz="1968483" rtl="0" eaLnBrk="1" latinLnBrk="0" hangingPunct="1">
        <a:defRPr sz="38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7479F74-D17D-4AB7-813D-98DC925E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94" y="9096952"/>
            <a:ext cx="8881106" cy="475673"/>
          </a:xfrm>
        </p:spPr>
        <p:txBody>
          <a:bodyPr/>
          <a:lstStyle/>
          <a:p>
            <a:r>
              <a:rPr lang="de-AT" sz="2000" dirty="0"/>
              <a:t>www.sportunion.at</a:t>
            </a:r>
          </a:p>
        </p:txBody>
      </p:sp>
      <p:sp>
        <p:nvSpPr>
          <p:cNvPr id="65" name="Titel 3">
            <a:extLst>
              <a:ext uri="{FF2B5EF4-FFF2-40B4-BE49-F238E27FC236}">
                <a16:creationId xmlns:a16="http://schemas.microsoft.com/office/drawing/2014/main" id="{C836D6F4-9DC1-4DC7-A4C0-F3C7C6812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5" y="4314826"/>
            <a:ext cx="13710280" cy="5495924"/>
          </a:xfrm>
        </p:spPr>
        <p:txBody>
          <a:bodyPr anchor="t">
            <a:normAutofit/>
          </a:bodyPr>
          <a:lstStyle/>
          <a:p>
            <a:r>
              <a:rPr lang="de-AT" sz="16000" dirty="0"/>
              <a:t>Sperre</a:t>
            </a:r>
            <a:br>
              <a:rPr lang="de-AT" dirty="0"/>
            </a:br>
            <a:r>
              <a:rPr lang="de-AT" sz="6000" dirty="0">
                <a:solidFill>
                  <a:srgbClr val="000000"/>
                </a:solidFill>
              </a:rPr>
              <a:t>Aufgrund von COVID-19 ist diese </a:t>
            </a:r>
            <a:br>
              <a:rPr lang="de-AT" sz="6000" dirty="0">
                <a:solidFill>
                  <a:srgbClr val="000000"/>
                </a:solidFill>
              </a:rPr>
            </a:br>
            <a:r>
              <a:rPr lang="de-AT" sz="6000" dirty="0">
                <a:solidFill>
                  <a:srgbClr val="000000"/>
                </a:solidFill>
              </a:rPr>
              <a:t>Anlage Zurzeit gesperrt!</a:t>
            </a:r>
            <a:br>
              <a:rPr lang="de-AT" dirty="0">
                <a:solidFill>
                  <a:srgbClr val="000000"/>
                </a:solidFill>
              </a:rPr>
            </a:br>
            <a:r>
              <a:rPr lang="de-AT" sz="3500" cap="none" dirty="0">
                <a:solidFill>
                  <a:srgbClr val="000000"/>
                </a:solidFill>
              </a:rPr>
              <a:t>Weiterer Infotext hier.</a:t>
            </a:r>
          </a:p>
        </p:txBody>
      </p:sp>
      <p:pic>
        <p:nvPicPr>
          <p:cNvPr id="62" name="Grafik 61">
            <a:extLst>
              <a:ext uri="{FF2B5EF4-FFF2-40B4-BE49-F238E27FC236}">
                <a16:creationId xmlns:a16="http://schemas.microsoft.com/office/drawing/2014/main" id="{B4A9D94F-8074-4159-A3C4-BC0F8E489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166" y="881064"/>
            <a:ext cx="4977810" cy="5068866"/>
          </a:xfrm>
          <a:prstGeom prst="rect">
            <a:avLst/>
          </a:prstGeom>
        </p:spPr>
      </p:pic>
      <p:pic>
        <p:nvPicPr>
          <p:cNvPr id="63" name="Grafik 62">
            <a:extLst>
              <a:ext uri="{FF2B5EF4-FFF2-40B4-BE49-F238E27FC236}">
                <a16:creationId xmlns:a16="http://schemas.microsoft.com/office/drawing/2014/main" id="{54F057C2-393A-46D6-AE59-1643C3664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85" y="658502"/>
            <a:ext cx="3885418" cy="139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SPORTUNION Farben">
      <a:dk1>
        <a:srgbClr val="E97139"/>
      </a:dk1>
      <a:lt1>
        <a:srgbClr val="FFFFFF"/>
      </a:lt1>
      <a:dk2>
        <a:srgbClr val="F2F2F2"/>
      </a:dk2>
      <a:lt2>
        <a:srgbClr val="FFFFFF"/>
      </a:lt2>
      <a:accent1>
        <a:srgbClr val="E97139"/>
      </a:accent1>
      <a:accent2>
        <a:srgbClr val="E33539"/>
      </a:accent2>
      <a:accent3>
        <a:srgbClr val="BF3655"/>
      </a:accent3>
      <a:accent4>
        <a:srgbClr val="1E8C86"/>
      </a:accent4>
      <a:accent5>
        <a:srgbClr val="036B8F"/>
      </a:accent5>
      <a:accent6>
        <a:srgbClr val="8DA114"/>
      </a:accent6>
      <a:hlink>
        <a:srgbClr val="E97139"/>
      </a:hlink>
      <a:folHlink>
        <a:srgbClr val="E97139"/>
      </a:folHlink>
    </a:clrScheme>
    <a:fontScheme name="SPORTUNION">
      <a:majorFont>
        <a:latin typeface="Barlow Bold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90130_SPORTUNION-Basisvorlage-mehr-Content-quer.potx" id="{D02B9D68-B782-4C7C-87C5-81772CD66754}" vid="{3D249646-50B9-4649-A0A0-B769F90CCFC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20190130_SPORTUNION-Basisvorlage-mehr-Content-quer</Template>
  <TotalTime>0</TotalTime>
  <Words>22</Words>
  <Application>Microsoft Office PowerPoint</Application>
  <PresentationFormat>Benutzerdefiniert</PresentationFormat>
  <Paragraphs>2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Barlow</vt:lpstr>
      <vt:lpstr>Barlow Bold</vt:lpstr>
      <vt:lpstr>Barlow Light</vt:lpstr>
      <vt:lpstr>Courier New</vt:lpstr>
      <vt:lpstr>Arial</vt:lpstr>
      <vt:lpstr>Wingdings</vt:lpstr>
      <vt:lpstr>Office</vt:lpstr>
      <vt:lpstr>Sperre Aufgrund von COVID-19 ist diese  Anlage Zurzeit gesperrt! Weiterer Infotext hier.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Florian Rinnhofer</dc:creator>
  <cp:lastModifiedBy>Florian Rinnhofer</cp:lastModifiedBy>
  <cp:revision>4</cp:revision>
  <dcterms:created xsi:type="dcterms:W3CDTF">2020-03-16T12:38:01Z</dcterms:created>
  <dcterms:modified xsi:type="dcterms:W3CDTF">2020-03-16T14:54:10Z</dcterms:modified>
</cp:coreProperties>
</file>